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7" r:id="rId4"/>
    <p:sldId id="276" r:id="rId5"/>
    <p:sldId id="258" r:id="rId6"/>
    <p:sldId id="261" r:id="rId7"/>
    <p:sldId id="263" r:id="rId8"/>
    <p:sldId id="281" r:id="rId9"/>
    <p:sldId id="280" r:id="rId10"/>
    <p:sldId id="282" r:id="rId11"/>
    <p:sldId id="266" r:id="rId12"/>
    <p:sldId id="274" r:id="rId13"/>
    <p:sldId id="259" r:id="rId14"/>
    <p:sldId id="271" r:id="rId15"/>
    <p:sldId id="265" r:id="rId16"/>
    <p:sldId id="269" r:id="rId17"/>
    <p:sldId id="285" r:id="rId18"/>
    <p:sldId id="284" r:id="rId19"/>
    <p:sldId id="264" r:id="rId20"/>
    <p:sldId id="270" r:id="rId21"/>
    <p:sldId id="262" r:id="rId22"/>
    <p:sldId id="272" r:id="rId23"/>
    <p:sldId id="260" r:id="rId24"/>
    <p:sldId id="273" r:id="rId25"/>
    <p:sldId id="278" r:id="rId26"/>
    <p:sldId id="267" r:id="rId27"/>
    <p:sldId id="268" r:id="rId28"/>
    <p:sldId id="279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아리따-돋움4.0(OTF)-Bold" panose="02020603020101020101" pitchFamily="18" charset="-127"/>
      <p:regular r:id="rId33"/>
    </p:embeddedFont>
    <p:embeddedFont>
      <p:font typeface="아리따-돋움4.0(OTF)-Medium" panose="02020603020101020101" pitchFamily="18" charset="-127"/>
      <p:regular r:id="rId34"/>
    </p:embeddedFont>
    <p:embeddedFont>
      <p:font typeface="아리따-돋움4.0(OTF)-SemiBold" panose="0202060302010102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02C"/>
    <a:srgbClr val="FF5D5D"/>
    <a:srgbClr val="C9F3FF"/>
    <a:srgbClr val="72D8FF"/>
    <a:srgbClr val="6CCDF2"/>
    <a:srgbClr val="F8FAFB"/>
    <a:srgbClr val="F2F2F2"/>
    <a:srgbClr val="C03A2B"/>
    <a:srgbClr val="FF0066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4" autoAdjust="0"/>
    <p:restoredTop sz="95320" autoAdjust="0"/>
  </p:normalViewPr>
  <p:slideViewPr>
    <p:cSldViewPr snapToGrid="0">
      <p:cViewPr varScale="1">
        <p:scale>
          <a:sx n="83" d="100"/>
          <a:sy n="83" d="100"/>
        </p:scale>
        <p:origin x="3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03FDC-896E-4302-BB35-468DA16A2CD0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6216A-F04C-479C-992B-CF18F4072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3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6216A-F04C-479C-992B-CF18F40721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21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6216A-F04C-479C-992B-CF18F40721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9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6216A-F04C-479C-992B-CF18F40721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1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6216A-F04C-479C-992B-CF18F40721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3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6216A-F04C-479C-992B-CF18F4072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50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6216A-F04C-479C-992B-CF18F40721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92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8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3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97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5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09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34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44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59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47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98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639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8DAF0-D5C0-485A-880C-39527EACCADF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0AC32-BAB5-40BE-9EF5-F5B67F30D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8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/>
        </p:nvSpPr>
        <p:spPr>
          <a:xfrm rot="16200000">
            <a:off x="9865144" y="4468905"/>
            <a:ext cx="2429436" cy="2348753"/>
          </a:xfrm>
          <a:prstGeom prst="rtTriangle">
            <a:avLst/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2708" y="-304801"/>
            <a:ext cx="10326826" cy="7052841"/>
          </a:xfrm>
          <a:prstGeom prst="rect">
            <a:avLst/>
          </a:prstGeom>
        </p:spPr>
      </p:pic>
      <p:sp>
        <p:nvSpPr>
          <p:cNvPr id="6" name="평행 사변형 5"/>
          <p:cNvSpPr/>
          <p:nvPr/>
        </p:nvSpPr>
        <p:spPr>
          <a:xfrm>
            <a:off x="-190672" y="0"/>
            <a:ext cx="13047785" cy="6858000"/>
          </a:xfrm>
          <a:prstGeom prst="parallelogram">
            <a:avLst>
              <a:gd name="adj" fmla="val 107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>
            <a:off x="905436" y="2"/>
            <a:ext cx="16936053" cy="6858000"/>
          </a:xfrm>
          <a:prstGeom prst="parallelogram">
            <a:avLst>
              <a:gd name="adj" fmla="val 105857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평행 사변형 7"/>
          <p:cNvSpPr/>
          <p:nvPr/>
        </p:nvSpPr>
        <p:spPr>
          <a:xfrm>
            <a:off x="4082475" y="977152"/>
            <a:ext cx="2264537" cy="1801906"/>
          </a:xfrm>
          <a:prstGeom prst="parallelogram">
            <a:avLst>
              <a:gd name="adj" fmla="val 10997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>
            <a:off x="2005378" y="4688542"/>
            <a:ext cx="1858410" cy="1434352"/>
          </a:xfrm>
          <a:prstGeom prst="parallelogram">
            <a:avLst>
              <a:gd name="adj" fmla="val 1055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/>
          <p:cNvSpPr/>
          <p:nvPr/>
        </p:nvSpPr>
        <p:spPr>
          <a:xfrm>
            <a:off x="10245667" y="-81079"/>
            <a:ext cx="1858410" cy="1434352"/>
          </a:xfrm>
          <a:prstGeom prst="parallelogram">
            <a:avLst>
              <a:gd name="adj" fmla="val 1055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50348" y="2868444"/>
            <a:ext cx="26292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SSAFY 2</a:t>
            </a:r>
            <a:r>
              <a:rPr lang="ko-KR" altLang="en-US" sz="2800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학기</a:t>
            </a:r>
            <a:endParaRPr lang="en-US" altLang="ko-KR" sz="2800" dirty="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웹 기술 프로젝트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79542" y="3750433"/>
            <a:ext cx="4725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SSAZIT </a:t>
            </a:r>
            <a:r>
              <a:rPr lang="ko-KR" altLang="en-US" sz="5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블로그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77600" y="4544077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90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당신의 이야기를 들려주세요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 SSAZIT</a:t>
            </a: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10798354" y="314232"/>
            <a:ext cx="1393646" cy="13258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099394" y="5866569"/>
            <a:ext cx="1393646" cy="13258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7199135" y="5518189"/>
            <a:ext cx="938888" cy="893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63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7" name="직선 연결선 116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평행 사변형 117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63399" y="1882219"/>
            <a:ext cx="10265202" cy="328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963399" y="1762679"/>
            <a:ext cx="10265202" cy="25641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3815" y="6549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415" y="5025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  <a:endParaRPr lang="ko-KR" altLang="en-US" sz="44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" name="자유형 11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14" name="자유형 13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21" name="자유형 20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6" name="직선 연결선 35"/>
          <p:cNvCxnSpPr/>
          <p:nvPr/>
        </p:nvCxnSpPr>
        <p:spPr>
          <a:xfrm>
            <a:off x="2024568" y="1987108"/>
            <a:ext cx="948884" cy="0"/>
          </a:xfrm>
          <a:prstGeom prst="line">
            <a:avLst/>
          </a:prstGeom>
          <a:ln w="762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138302" y="1945198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370712" y="1946150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603122" y="1945198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63400" y="1762679"/>
            <a:ext cx="10265201" cy="4685746"/>
          </a:xfrm>
          <a:prstGeom prst="roundRect">
            <a:avLst>
              <a:gd name="adj" fmla="val 420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929423" y="2210628"/>
            <a:ext cx="102991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DAA8CFE-AD4C-41B0-8818-096BC4A9C72F}"/>
              </a:ext>
            </a:extLst>
          </p:cNvPr>
          <p:cNvCxnSpPr>
            <a:cxnSpLocks/>
          </p:cNvCxnSpPr>
          <p:nvPr/>
        </p:nvCxnSpPr>
        <p:spPr>
          <a:xfrm>
            <a:off x="1326016" y="2951430"/>
            <a:ext cx="3481251" cy="0"/>
          </a:xfrm>
          <a:prstGeom prst="line">
            <a:avLst/>
          </a:prstGeom>
          <a:ln w="76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16CECD-B0D7-4589-B21E-C14423E080B9}"/>
              </a:ext>
            </a:extLst>
          </p:cNvPr>
          <p:cNvGrpSpPr/>
          <p:nvPr/>
        </p:nvGrpSpPr>
        <p:grpSpPr>
          <a:xfrm>
            <a:off x="7392475" y="2301770"/>
            <a:ext cx="1984808" cy="1813342"/>
            <a:chOff x="7392475" y="2301770"/>
            <a:chExt cx="1984808" cy="181334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60F7ED9-D243-4CCC-98F6-4F0DEA05F309}"/>
                </a:ext>
              </a:extLst>
            </p:cNvPr>
            <p:cNvSpPr/>
            <p:nvPr/>
          </p:nvSpPr>
          <p:spPr>
            <a:xfrm>
              <a:off x="7392475" y="2622020"/>
              <a:ext cx="1984808" cy="1493092"/>
            </a:xfrm>
            <a:prstGeom prst="roundRect">
              <a:avLst/>
            </a:prstGeom>
            <a:noFill/>
            <a:ln w="57150">
              <a:solidFill>
                <a:srgbClr val="C03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E87CE151-2549-4BE3-BF74-590836441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6533" y="2301770"/>
              <a:ext cx="586872" cy="5868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8F339E-7904-4483-9FF1-D858D0B4A049}"/>
                </a:ext>
              </a:extLst>
            </p:cNvPr>
            <p:cNvSpPr txBox="1"/>
            <p:nvPr/>
          </p:nvSpPr>
          <p:spPr>
            <a:xfrm>
              <a:off x="8246113" y="2408984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A</a:t>
              </a:r>
              <a:endParaRPr lang="ko-KR" altLang="en-US" sz="2000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407ACE-FC26-42BE-A58B-E4CB1E85B02D}"/>
              </a:ext>
            </a:extLst>
          </p:cNvPr>
          <p:cNvGrpSpPr/>
          <p:nvPr/>
        </p:nvGrpSpPr>
        <p:grpSpPr>
          <a:xfrm>
            <a:off x="6332850" y="4207257"/>
            <a:ext cx="1984808" cy="1804509"/>
            <a:chOff x="6332850" y="4207257"/>
            <a:chExt cx="1984808" cy="180450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59060C8-34FC-4370-A35F-FEF8A9E8FB22}"/>
                </a:ext>
              </a:extLst>
            </p:cNvPr>
            <p:cNvSpPr/>
            <p:nvPr/>
          </p:nvSpPr>
          <p:spPr>
            <a:xfrm>
              <a:off x="6332850" y="4518674"/>
              <a:ext cx="1984808" cy="1493092"/>
            </a:xfrm>
            <a:prstGeom prst="roundRect">
              <a:avLst/>
            </a:prstGeom>
            <a:noFill/>
            <a:ln w="57150">
              <a:solidFill>
                <a:srgbClr val="C03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8" name="그림 367" descr="그리기이(가) 표시된 사진&#10;&#10;자동 생성된 설명">
              <a:extLst>
                <a:ext uri="{FF2B5EF4-FFF2-40B4-BE49-F238E27FC236}">
                  <a16:creationId xmlns:a16="http://schemas.microsoft.com/office/drawing/2014/main" id="{1FE83E98-3D13-4449-BCA3-84D661361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578" y="4207257"/>
              <a:ext cx="586872" cy="586872"/>
            </a:xfrm>
            <a:prstGeom prst="rect">
              <a:avLst/>
            </a:prstGeom>
          </p:spPr>
        </p:pic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A7977EE5-0AFD-4C05-A591-37BD52FC0D1F}"/>
                </a:ext>
              </a:extLst>
            </p:cNvPr>
            <p:cNvSpPr txBox="1"/>
            <p:nvPr/>
          </p:nvSpPr>
          <p:spPr>
            <a:xfrm>
              <a:off x="7149158" y="4314471"/>
              <a:ext cx="349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B</a:t>
              </a:r>
              <a:endParaRPr lang="ko-KR" altLang="en-US" sz="2000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C83666-5809-4C40-AC00-57FDD8EA2CC7}"/>
              </a:ext>
            </a:extLst>
          </p:cNvPr>
          <p:cNvGrpSpPr/>
          <p:nvPr/>
        </p:nvGrpSpPr>
        <p:grpSpPr>
          <a:xfrm>
            <a:off x="8673100" y="4207257"/>
            <a:ext cx="1984808" cy="1785524"/>
            <a:chOff x="8673100" y="4207257"/>
            <a:chExt cx="1984808" cy="178552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6B37F44-FA32-40F1-8154-23C82D6A9C14}"/>
                </a:ext>
              </a:extLst>
            </p:cNvPr>
            <p:cNvSpPr/>
            <p:nvPr/>
          </p:nvSpPr>
          <p:spPr>
            <a:xfrm>
              <a:off x="8673100" y="4499689"/>
              <a:ext cx="1984808" cy="1493092"/>
            </a:xfrm>
            <a:prstGeom prst="roundRect">
              <a:avLst/>
            </a:prstGeom>
            <a:noFill/>
            <a:ln w="57150">
              <a:solidFill>
                <a:srgbClr val="C03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91CEF572-7488-4CEA-BC85-1502D81C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374" y="4207257"/>
              <a:ext cx="586872" cy="58687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0661C2-D844-452E-B2A8-56B8AF613543}"/>
                </a:ext>
              </a:extLst>
            </p:cNvPr>
            <p:cNvSpPr txBox="1"/>
            <p:nvPr/>
          </p:nvSpPr>
          <p:spPr>
            <a:xfrm>
              <a:off x="9526954" y="4314471"/>
              <a:ext cx="349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C</a:t>
              </a:r>
              <a:endParaRPr lang="ko-KR" altLang="en-US" sz="2000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D7A4977-1D89-49EC-8E19-1EFC06F4D8E4}"/>
              </a:ext>
            </a:extLst>
          </p:cNvPr>
          <p:cNvGrpSpPr/>
          <p:nvPr/>
        </p:nvGrpSpPr>
        <p:grpSpPr>
          <a:xfrm>
            <a:off x="1595654" y="5157970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26" name="모서리가 둥근 직사각형 69">
              <a:extLst>
                <a:ext uri="{FF2B5EF4-FFF2-40B4-BE49-F238E27FC236}">
                  <a16:creationId xmlns:a16="http://schemas.microsoft.com/office/drawing/2014/main" id="{32F3C907-D2CD-4BCB-8B6D-62029F5682B3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자유형 70">
              <a:extLst>
                <a:ext uri="{FF2B5EF4-FFF2-40B4-BE49-F238E27FC236}">
                  <a16:creationId xmlns:a16="http://schemas.microsoft.com/office/drawing/2014/main" id="{48F9DFEE-9557-4AB5-88E3-7854404A36C5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73A4EC2-155C-4A09-8070-5739BC7BC797}"/>
              </a:ext>
            </a:extLst>
          </p:cNvPr>
          <p:cNvGrpSpPr/>
          <p:nvPr/>
        </p:nvGrpSpPr>
        <p:grpSpPr>
          <a:xfrm>
            <a:off x="2114189" y="5157970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16" name="모서리가 둥근 직사각형 69">
              <a:extLst>
                <a:ext uri="{FF2B5EF4-FFF2-40B4-BE49-F238E27FC236}">
                  <a16:creationId xmlns:a16="http://schemas.microsoft.com/office/drawing/2014/main" id="{D659E453-A205-4B87-BD83-98A88E1458FC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자유형 70">
              <a:extLst>
                <a:ext uri="{FF2B5EF4-FFF2-40B4-BE49-F238E27FC236}">
                  <a16:creationId xmlns:a16="http://schemas.microsoft.com/office/drawing/2014/main" id="{F05DCD2C-820E-4730-88F9-2D9EFE4C7466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AEBF75C-04BD-406C-A8F6-1C677C19D1A8}"/>
              </a:ext>
            </a:extLst>
          </p:cNvPr>
          <p:cNvGrpSpPr/>
          <p:nvPr/>
        </p:nvGrpSpPr>
        <p:grpSpPr>
          <a:xfrm>
            <a:off x="1596560" y="4668929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14" name="모서리가 둥근 직사각형 69">
              <a:extLst>
                <a:ext uri="{FF2B5EF4-FFF2-40B4-BE49-F238E27FC236}">
                  <a16:creationId xmlns:a16="http://schemas.microsoft.com/office/drawing/2014/main" id="{74E1EFD6-6E30-4C99-8D22-652B11044239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자유형 70">
              <a:extLst>
                <a:ext uri="{FF2B5EF4-FFF2-40B4-BE49-F238E27FC236}">
                  <a16:creationId xmlns:a16="http://schemas.microsoft.com/office/drawing/2014/main" id="{E0B15AB1-8ACE-4794-AA54-BF8676744BB8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D8D7017-924C-47F2-9508-FCE2E52AAE4C}"/>
              </a:ext>
            </a:extLst>
          </p:cNvPr>
          <p:cNvGrpSpPr/>
          <p:nvPr/>
        </p:nvGrpSpPr>
        <p:grpSpPr>
          <a:xfrm>
            <a:off x="2115095" y="4668929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12" name="모서리가 둥근 직사각형 69">
              <a:extLst>
                <a:ext uri="{FF2B5EF4-FFF2-40B4-BE49-F238E27FC236}">
                  <a16:creationId xmlns:a16="http://schemas.microsoft.com/office/drawing/2014/main" id="{1335353C-E3F3-405D-9757-5359B69E0EF7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자유형 70">
              <a:extLst>
                <a:ext uri="{FF2B5EF4-FFF2-40B4-BE49-F238E27FC236}">
                  <a16:creationId xmlns:a16="http://schemas.microsoft.com/office/drawing/2014/main" id="{8EB99566-9653-4B99-A874-B1AF51DF4801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97883193-D0A6-4FE0-A260-C7FF84A9D640}"/>
              </a:ext>
            </a:extLst>
          </p:cNvPr>
          <p:cNvGrpSpPr/>
          <p:nvPr/>
        </p:nvGrpSpPr>
        <p:grpSpPr>
          <a:xfrm>
            <a:off x="3688113" y="5069323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10" name="모서리가 둥근 직사각형 69">
              <a:extLst>
                <a:ext uri="{FF2B5EF4-FFF2-40B4-BE49-F238E27FC236}">
                  <a16:creationId xmlns:a16="http://schemas.microsoft.com/office/drawing/2014/main" id="{E23E777C-13A1-4E9A-A9F2-49806198D674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자유형 70">
              <a:extLst>
                <a:ext uri="{FF2B5EF4-FFF2-40B4-BE49-F238E27FC236}">
                  <a16:creationId xmlns:a16="http://schemas.microsoft.com/office/drawing/2014/main" id="{16FD5FAB-A4A1-4F61-BF85-189C88DAECF8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10056AA-3394-4DD4-AD72-88FBC1C9B939}"/>
              </a:ext>
            </a:extLst>
          </p:cNvPr>
          <p:cNvGrpSpPr/>
          <p:nvPr/>
        </p:nvGrpSpPr>
        <p:grpSpPr>
          <a:xfrm>
            <a:off x="3963339" y="4590442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08" name="모서리가 둥근 직사각형 69">
              <a:extLst>
                <a:ext uri="{FF2B5EF4-FFF2-40B4-BE49-F238E27FC236}">
                  <a16:creationId xmlns:a16="http://schemas.microsoft.com/office/drawing/2014/main" id="{EDAB56A3-2FE3-4531-BA51-7AAF4ACAA474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자유형 70">
              <a:extLst>
                <a:ext uri="{FF2B5EF4-FFF2-40B4-BE49-F238E27FC236}">
                  <a16:creationId xmlns:a16="http://schemas.microsoft.com/office/drawing/2014/main" id="{D7FFAC84-142A-46CA-8986-58B67037AF3E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AB45F70-2864-46F2-AED0-15DD0CA3C449}"/>
              </a:ext>
            </a:extLst>
          </p:cNvPr>
          <p:cNvGrpSpPr/>
          <p:nvPr/>
        </p:nvGrpSpPr>
        <p:grpSpPr>
          <a:xfrm>
            <a:off x="2651526" y="4086213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106" name="모서리가 둥근 직사각형 69">
              <a:extLst>
                <a:ext uri="{FF2B5EF4-FFF2-40B4-BE49-F238E27FC236}">
                  <a16:creationId xmlns:a16="http://schemas.microsoft.com/office/drawing/2014/main" id="{C36C8957-16D3-4414-A47B-67EF2FA5FE56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7" name="자유형 70">
              <a:extLst>
                <a:ext uri="{FF2B5EF4-FFF2-40B4-BE49-F238E27FC236}">
                  <a16:creationId xmlns:a16="http://schemas.microsoft.com/office/drawing/2014/main" id="{C27DEFA6-ECB2-4E43-B74C-EAA503D9DE11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685E75F-E0AE-4880-8169-C831545B18A8}"/>
              </a:ext>
            </a:extLst>
          </p:cNvPr>
          <p:cNvGrpSpPr/>
          <p:nvPr/>
        </p:nvGrpSpPr>
        <p:grpSpPr>
          <a:xfrm>
            <a:off x="3170061" y="4086213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104" name="모서리가 둥근 직사각형 69">
              <a:extLst>
                <a:ext uri="{FF2B5EF4-FFF2-40B4-BE49-F238E27FC236}">
                  <a16:creationId xmlns:a16="http://schemas.microsoft.com/office/drawing/2014/main" id="{4F1C788F-4691-4D9D-A88D-E9EDC8E75321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자유형 70">
              <a:extLst>
                <a:ext uri="{FF2B5EF4-FFF2-40B4-BE49-F238E27FC236}">
                  <a16:creationId xmlns:a16="http://schemas.microsoft.com/office/drawing/2014/main" id="{17DD9961-A5B0-49D3-A2C2-80ECD06EA7AB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9DED0C3-7CDB-40BA-B4A2-C963CB87C314}"/>
              </a:ext>
            </a:extLst>
          </p:cNvPr>
          <p:cNvGrpSpPr/>
          <p:nvPr/>
        </p:nvGrpSpPr>
        <p:grpSpPr>
          <a:xfrm>
            <a:off x="2652432" y="3597172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02" name="모서리가 둥근 직사각형 69">
              <a:extLst>
                <a:ext uri="{FF2B5EF4-FFF2-40B4-BE49-F238E27FC236}">
                  <a16:creationId xmlns:a16="http://schemas.microsoft.com/office/drawing/2014/main" id="{AFB11ACE-35DE-418C-A297-6BBDE565B23F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자유형 70">
              <a:extLst>
                <a:ext uri="{FF2B5EF4-FFF2-40B4-BE49-F238E27FC236}">
                  <a16:creationId xmlns:a16="http://schemas.microsoft.com/office/drawing/2014/main" id="{81FE1808-4B63-4CDD-AA87-95BFFEB6D4A4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E4FAEFB-71A4-47D8-A0A2-56AF3337A003}"/>
              </a:ext>
            </a:extLst>
          </p:cNvPr>
          <p:cNvGrpSpPr/>
          <p:nvPr/>
        </p:nvGrpSpPr>
        <p:grpSpPr>
          <a:xfrm>
            <a:off x="3170967" y="3597172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00" name="모서리가 둥근 직사각형 69">
              <a:extLst>
                <a:ext uri="{FF2B5EF4-FFF2-40B4-BE49-F238E27FC236}">
                  <a16:creationId xmlns:a16="http://schemas.microsoft.com/office/drawing/2014/main" id="{B6520DB3-D545-414F-B2F6-286819362C33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자유형 70">
              <a:extLst>
                <a:ext uri="{FF2B5EF4-FFF2-40B4-BE49-F238E27FC236}">
                  <a16:creationId xmlns:a16="http://schemas.microsoft.com/office/drawing/2014/main" id="{DF988035-2A9D-40A0-B3CD-207E6B40101E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2357FA6-D6AB-434C-94EE-7D7034867C64}"/>
              </a:ext>
            </a:extLst>
          </p:cNvPr>
          <p:cNvGrpSpPr/>
          <p:nvPr/>
        </p:nvGrpSpPr>
        <p:grpSpPr>
          <a:xfrm>
            <a:off x="4199782" y="5059072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98" name="모서리가 둥근 직사각형 69">
              <a:extLst>
                <a:ext uri="{FF2B5EF4-FFF2-40B4-BE49-F238E27FC236}">
                  <a16:creationId xmlns:a16="http://schemas.microsoft.com/office/drawing/2014/main" id="{29D5D00C-D08A-4817-BD7C-1164126ED6E0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자유형 70">
              <a:extLst>
                <a:ext uri="{FF2B5EF4-FFF2-40B4-BE49-F238E27FC236}">
                  <a16:creationId xmlns:a16="http://schemas.microsoft.com/office/drawing/2014/main" id="{57B1CCF2-9728-46E8-9A6D-19D268C2B8F5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00716A0-0157-4F21-882E-86A6AA17145B}"/>
              </a:ext>
            </a:extLst>
          </p:cNvPr>
          <p:cNvGrpSpPr/>
          <p:nvPr/>
        </p:nvGrpSpPr>
        <p:grpSpPr>
          <a:xfrm>
            <a:off x="4729769" y="5057615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96" name="모서리가 둥근 직사각형 69">
              <a:extLst>
                <a:ext uri="{FF2B5EF4-FFF2-40B4-BE49-F238E27FC236}">
                  <a16:creationId xmlns:a16="http://schemas.microsoft.com/office/drawing/2014/main" id="{706D12AD-E231-4AA4-8656-18C13EBF6DBC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자유형 70">
              <a:extLst>
                <a:ext uri="{FF2B5EF4-FFF2-40B4-BE49-F238E27FC236}">
                  <a16:creationId xmlns:a16="http://schemas.microsoft.com/office/drawing/2014/main" id="{E3089C86-57F8-4DBE-96F4-53975AAC4362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3918127C-0E4E-4BBE-AC9D-0CBA3BA445EB}"/>
              </a:ext>
            </a:extLst>
          </p:cNvPr>
          <p:cNvGrpSpPr/>
          <p:nvPr/>
        </p:nvGrpSpPr>
        <p:grpSpPr>
          <a:xfrm>
            <a:off x="6772563" y="5394646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163" name="모서리가 둥근 직사각형 69">
              <a:extLst>
                <a:ext uri="{FF2B5EF4-FFF2-40B4-BE49-F238E27FC236}">
                  <a16:creationId xmlns:a16="http://schemas.microsoft.com/office/drawing/2014/main" id="{8EC900D4-8D6A-42CB-8B89-66E72C8B070F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자유형 70">
              <a:extLst>
                <a:ext uri="{FF2B5EF4-FFF2-40B4-BE49-F238E27FC236}">
                  <a16:creationId xmlns:a16="http://schemas.microsoft.com/office/drawing/2014/main" id="{30E40434-B33C-428D-8D87-BF13DEBE0AE2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8B21489F-E1DA-42A1-B429-1C8C020827D3}"/>
              </a:ext>
            </a:extLst>
          </p:cNvPr>
          <p:cNvGrpSpPr/>
          <p:nvPr/>
        </p:nvGrpSpPr>
        <p:grpSpPr>
          <a:xfrm>
            <a:off x="7322490" y="5388841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166" name="모서리가 둥근 직사각형 69">
              <a:extLst>
                <a:ext uri="{FF2B5EF4-FFF2-40B4-BE49-F238E27FC236}">
                  <a16:creationId xmlns:a16="http://schemas.microsoft.com/office/drawing/2014/main" id="{1484B549-36DC-4CA6-9814-2AF164552870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자유형 70">
              <a:extLst>
                <a:ext uri="{FF2B5EF4-FFF2-40B4-BE49-F238E27FC236}">
                  <a16:creationId xmlns:a16="http://schemas.microsoft.com/office/drawing/2014/main" id="{D0DAC9EA-F0C6-4539-83C0-785F0C0C3B03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5F339838-B864-4D45-9525-3A5A8F55CCC1}"/>
              </a:ext>
            </a:extLst>
          </p:cNvPr>
          <p:cNvGrpSpPr/>
          <p:nvPr/>
        </p:nvGrpSpPr>
        <p:grpSpPr>
          <a:xfrm>
            <a:off x="7046972" y="4906633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169" name="모서리가 둥근 직사각형 69">
              <a:extLst>
                <a:ext uri="{FF2B5EF4-FFF2-40B4-BE49-F238E27FC236}">
                  <a16:creationId xmlns:a16="http://schemas.microsoft.com/office/drawing/2014/main" id="{07D72BD5-3294-48AB-97C1-4CBE76216E12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자유형 70">
              <a:extLst>
                <a:ext uri="{FF2B5EF4-FFF2-40B4-BE49-F238E27FC236}">
                  <a16:creationId xmlns:a16="http://schemas.microsoft.com/office/drawing/2014/main" id="{5A92A8C5-F467-4DEF-AE78-856EC45D4973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951E077-8A02-431B-BFBB-7300D83449A5}"/>
              </a:ext>
            </a:extLst>
          </p:cNvPr>
          <p:cNvGrpSpPr/>
          <p:nvPr/>
        </p:nvGrpSpPr>
        <p:grpSpPr>
          <a:xfrm>
            <a:off x="7902911" y="3452398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72" name="모서리가 둥근 직사각형 69">
              <a:extLst>
                <a:ext uri="{FF2B5EF4-FFF2-40B4-BE49-F238E27FC236}">
                  <a16:creationId xmlns:a16="http://schemas.microsoft.com/office/drawing/2014/main" id="{61EEAB6F-AD3E-4F71-BE82-772FDA4AECCF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자유형 70">
              <a:extLst>
                <a:ext uri="{FF2B5EF4-FFF2-40B4-BE49-F238E27FC236}">
                  <a16:creationId xmlns:a16="http://schemas.microsoft.com/office/drawing/2014/main" id="{DC0D9F39-BD45-4876-9C60-0CD6BFA2D270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191BCB82-1836-49F5-942E-D8409B4B8C34}"/>
              </a:ext>
            </a:extLst>
          </p:cNvPr>
          <p:cNvGrpSpPr/>
          <p:nvPr/>
        </p:nvGrpSpPr>
        <p:grpSpPr>
          <a:xfrm>
            <a:off x="8441945" y="3452398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75" name="모서리가 둥근 직사각형 69">
              <a:extLst>
                <a:ext uri="{FF2B5EF4-FFF2-40B4-BE49-F238E27FC236}">
                  <a16:creationId xmlns:a16="http://schemas.microsoft.com/office/drawing/2014/main" id="{2E145DE1-C9C6-4877-92C2-EE0D4D35B83A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자유형 70">
              <a:extLst>
                <a:ext uri="{FF2B5EF4-FFF2-40B4-BE49-F238E27FC236}">
                  <a16:creationId xmlns:a16="http://schemas.microsoft.com/office/drawing/2014/main" id="{88209AF8-C7C4-4E89-849D-7EFAF38971CB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A1ECCE40-4C2E-4698-9FB8-B75A62FE8A66}"/>
              </a:ext>
            </a:extLst>
          </p:cNvPr>
          <p:cNvGrpSpPr/>
          <p:nvPr/>
        </p:nvGrpSpPr>
        <p:grpSpPr>
          <a:xfrm>
            <a:off x="8174610" y="2954036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78" name="모서리가 둥근 직사각형 69">
              <a:extLst>
                <a:ext uri="{FF2B5EF4-FFF2-40B4-BE49-F238E27FC236}">
                  <a16:creationId xmlns:a16="http://schemas.microsoft.com/office/drawing/2014/main" id="{C0712655-7835-4D1A-BADB-B222A77055DF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자유형 70">
              <a:extLst>
                <a:ext uri="{FF2B5EF4-FFF2-40B4-BE49-F238E27FC236}">
                  <a16:creationId xmlns:a16="http://schemas.microsoft.com/office/drawing/2014/main" id="{27BD89F0-D53E-4B71-AB05-B905FCD33413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F7BAA640-57A2-4F8A-A9E2-D428294CBC04}"/>
              </a:ext>
            </a:extLst>
          </p:cNvPr>
          <p:cNvGrpSpPr/>
          <p:nvPr/>
        </p:nvGrpSpPr>
        <p:grpSpPr>
          <a:xfrm>
            <a:off x="8899617" y="5388841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81" name="모서리가 둥근 직사각형 69">
              <a:extLst>
                <a:ext uri="{FF2B5EF4-FFF2-40B4-BE49-F238E27FC236}">
                  <a16:creationId xmlns:a16="http://schemas.microsoft.com/office/drawing/2014/main" id="{40F3E5CF-D0DE-4938-A978-3A0313493CBC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자유형 70">
              <a:extLst>
                <a:ext uri="{FF2B5EF4-FFF2-40B4-BE49-F238E27FC236}">
                  <a16:creationId xmlns:a16="http://schemas.microsoft.com/office/drawing/2014/main" id="{2790ADB6-F9D2-43B2-9662-4619901CB6CD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15BD7E75-BB40-48A6-97F3-189622D07B3B}"/>
              </a:ext>
            </a:extLst>
          </p:cNvPr>
          <p:cNvGrpSpPr/>
          <p:nvPr/>
        </p:nvGrpSpPr>
        <p:grpSpPr>
          <a:xfrm>
            <a:off x="9428510" y="5388841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84" name="모서리가 둥근 직사각형 69">
              <a:extLst>
                <a:ext uri="{FF2B5EF4-FFF2-40B4-BE49-F238E27FC236}">
                  <a16:creationId xmlns:a16="http://schemas.microsoft.com/office/drawing/2014/main" id="{38D5FFEB-37D8-4E78-BF1B-DE0F8BEDD22E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자유형 70">
              <a:extLst>
                <a:ext uri="{FF2B5EF4-FFF2-40B4-BE49-F238E27FC236}">
                  <a16:creationId xmlns:a16="http://schemas.microsoft.com/office/drawing/2014/main" id="{D6AD2D3F-C525-4E09-814E-A30074DFF3D8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87FE4B38-C53E-4CC7-A966-140072AFF0EA}"/>
              </a:ext>
            </a:extLst>
          </p:cNvPr>
          <p:cNvGrpSpPr/>
          <p:nvPr/>
        </p:nvGrpSpPr>
        <p:grpSpPr>
          <a:xfrm>
            <a:off x="9953379" y="5395583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87" name="모서리가 둥근 직사각형 69">
              <a:extLst>
                <a:ext uri="{FF2B5EF4-FFF2-40B4-BE49-F238E27FC236}">
                  <a16:creationId xmlns:a16="http://schemas.microsoft.com/office/drawing/2014/main" id="{1CB8F37E-8293-43E7-9FDE-7C0916F9FD15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자유형 70">
              <a:extLst>
                <a:ext uri="{FF2B5EF4-FFF2-40B4-BE49-F238E27FC236}">
                  <a16:creationId xmlns:a16="http://schemas.microsoft.com/office/drawing/2014/main" id="{C084377A-F7B0-49C1-84F3-CB5C1A4ED26E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41FA536B-A615-4635-A56D-5E663FD28A61}"/>
              </a:ext>
            </a:extLst>
          </p:cNvPr>
          <p:cNvGrpSpPr/>
          <p:nvPr/>
        </p:nvGrpSpPr>
        <p:grpSpPr>
          <a:xfrm>
            <a:off x="8899617" y="4900212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90" name="모서리가 둥근 직사각형 69">
              <a:extLst>
                <a:ext uri="{FF2B5EF4-FFF2-40B4-BE49-F238E27FC236}">
                  <a16:creationId xmlns:a16="http://schemas.microsoft.com/office/drawing/2014/main" id="{9F15B15F-B583-4F0B-96FD-8BBC25167F7F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자유형 70">
              <a:extLst>
                <a:ext uri="{FF2B5EF4-FFF2-40B4-BE49-F238E27FC236}">
                  <a16:creationId xmlns:a16="http://schemas.microsoft.com/office/drawing/2014/main" id="{748A8E55-C67D-408C-A575-49E58E30E875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9698E4E6-6BEC-460D-96B6-1F1BE4277516}"/>
              </a:ext>
            </a:extLst>
          </p:cNvPr>
          <p:cNvGrpSpPr/>
          <p:nvPr/>
        </p:nvGrpSpPr>
        <p:grpSpPr>
          <a:xfrm>
            <a:off x="9428510" y="4900212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93" name="모서리가 둥근 직사각형 69">
              <a:extLst>
                <a:ext uri="{FF2B5EF4-FFF2-40B4-BE49-F238E27FC236}">
                  <a16:creationId xmlns:a16="http://schemas.microsoft.com/office/drawing/2014/main" id="{8B960781-831F-4B81-84ED-B0F5C5A9422D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자유형 70">
              <a:extLst>
                <a:ext uri="{FF2B5EF4-FFF2-40B4-BE49-F238E27FC236}">
                  <a16:creationId xmlns:a16="http://schemas.microsoft.com/office/drawing/2014/main" id="{53353692-B5D7-4A92-A0D9-4C20B716C9DA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3F04C342-7AEC-4BCF-9ADC-DDD87ECEFB74}"/>
              </a:ext>
            </a:extLst>
          </p:cNvPr>
          <p:cNvGrpSpPr/>
          <p:nvPr/>
        </p:nvGrpSpPr>
        <p:grpSpPr>
          <a:xfrm>
            <a:off x="9953379" y="4906954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96" name="모서리가 둥근 직사각형 69">
              <a:extLst>
                <a:ext uri="{FF2B5EF4-FFF2-40B4-BE49-F238E27FC236}">
                  <a16:creationId xmlns:a16="http://schemas.microsoft.com/office/drawing/2014/main" id="{DA032074-9F8C-4D46-A9A0-FA402C86EBC2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자유형 70">
              <a:extLst>
                <a:ext uri="{FF2B5EF4-FFF2-40B4-BE49-F238E27FC236}">
                  <a16:creationId xmlns:a16="http://schemas.microsoft.com/office/drawing/2014/main" id="{252A4A40-4A88-4A41-9240-1F2896E55549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E596722E-56F2-4523-8F41-CF44A86452AD}"/>
              </a:ext>
            </a:extLst>
          </p:cNvPr>
          <p:cNvSpPr/>
          <p:nvPr/>
        </p:nvSpPr>
        <p:spPr>
          <a:xfrm>
            <a:off x="5597197" y="3464360"/>
            <a:ext cx="498659" cy="156229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21F3AB-7BB6-44A1-9E6E-573BF44CF7B4}"/>
              </a:ext>
            </a:extLst>
          </p:cNvPr>
          <p:cNvSpPr/>
          <p:nvPr/>
        </p:nvSpPr>
        <p:spPr>
          <a:xfrm>
            <a:off x="1183070" y="2326622"/>
            <a:ext cx="3759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정보를</a:t>
            </a:r>
            <a:r>
              <a:rPr lang="ko-KR" altLang="en-US" sz="3200" dirty="0">
                <a:solidFill>
                  <a:srgbClr val="C03A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정리</a:t>
            </a:r>
            <a:r>
              <a:rPr lang="ko-KR" altLang="en-US" sz="32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하는 공간</a:t>
            </a:r>
          </a:p>
        </p:txBody>
      </p:sp>
    </p:spTree>
    <p:extLst>
      <p:ext uri="{BB962C8B-B14F-4D97-AF65-F5344CB8AC3E}">
        <p14:creationId xmlns:p14="http://schemas.microsoft.com/office/powerpoint/2010/main" val="350691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직선 연결선 71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평행 사변형 72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연결선 73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3815" y="6549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415" y="5025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63399" y="1882219"/>
            <a:ext cx="10265202" cy="328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963399" y="1762679"/>
            <a:ext cx="10265202" cy="25641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2024568" y="1987108"/>
            <a:ext cx="948884" cy="0"/>
          </a:xfrm>
          <a:prstGeom prst="line">
            <a:avLst/>
          </a:prstGeom>
          <a:ln w="762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1138302" y="1945198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370712" y="1946150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603122" y="1945198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>
            <a:cxnSpLocks/>
          </p:cNvCxnSpPr>
          <p:nvPr/>
        </p:nvCxnSpPr>
        <p:spPr>
          <a:xfrm>
            <a:off x="1326016" y="2951430"/>
            <a:ext cx="2275210" cy="0"/>
          </a:xfrm>
          <a:prstGeom prst="line">
            <a:avLst/>
          </a:prstGeom>
          <a:ln w="76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83069" y="2326624"/>
            <a:ext cx="26725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개인적인 공간 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63400" y="1762679"/>
            <a:ext cx="10265201" cy="4685746"/>
          </a:xfrm>
          <a:prstGeom prst="roundRect">
            <a:avLst>
              <a:gd name="adj" fmla="val 420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929423" y="2210628"/>
            <a:ext cx="102991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555" y="3841817"/>
            <a:ext cx="1494693" cy="1494693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55" y="3832271"/>
            <a:ext cx="1494693" cy="149469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55" y="3781770"/>
            <a:ext cx="1494693" cy="1494693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6650361" y="3536972"/>
            <a:ext cx="333995" cy="1896782"/>
            <a:chOff x="4227999" y="3056679"/>
            <a:chExt cx="973589" cy="2438916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000" y="4523184"/>
              <a:ext cx="972411" cy="972411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177" y="3781770"/>
              <a:ext cx="972411" cy="972411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999" y="3056679"/>
              <a:ext cx="972411" cy="972411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4869446" y="3536972"/>
            <a:ext cx="333995" cy="1890455"/>
            <a:chOff x="4227999" y="3056679"/>
            <a:chExt cx="973589" cy="2438916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8000" y="4523184"/>
              <a:ext cx="972411" cy="972411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177" y="3781770"/>
              <a:ext cx="972411" cy="972411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999" y="3056679"/>
              <a:ext cx="972411" cy="972411"/>
            </a:xfrm>
            <a:prstGeom prst="rect">
              <a:avLst/>
            </a:prstGeom>
          </p:spPr>
        </p:pic>
      </p:grpSp>
      <p:grpSp>
        <p:nvGrpSpPr>
          <p:cNvPr id="75" name="그룹 74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6" name="자유형 75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그룹 76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85" name="자유형 84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 88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79" name="자유형 78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자유형 81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자유형 82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자유형 83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30981AE-CC0D-4A93-88F8-3C3BEE060FEE}"/>
              </a:ext>
            </a:extLst>
          </p:cNvPr>
          <p:cNvSpPr/>
          <p:nvPr/>
        </p:nvSpPr>
        <p:spPr>
          <a:xfrm>
            <a:off x="1183070" y="2326622"/>
            <a:ext cx="25346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C03A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소통</a:t>
            </a:r>
            <a:r>
              <a:rPr lang="ko-KR" altLang="en-US" sz="32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하는 공간</a:t>
            </a:r>
          </a:p>
        </p:txBody>
      </p:sp>
    </p:spTree>
    <p:extLst>
      <p:ext uri="{BB962C8B-B14F-4D97-AF65-F5344CB8AC3E}">
        <p14:creationId xmlns:p14="http://schemas.microsoft.com/office/powerpoint/2010/main" val="425639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07407E-6 L -0.16185 0.002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6237 0.009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2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3AE921A-992E-4515-96C7-23666698F1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7DD40D-BC73-46E9-84DD-FDA74B3162DF}"/>
              </a:ext>
            </a:extLst>
          </p:cNvPr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D92AF426-C1A7-4055-85DB-5FF083201B03}"/>
              </a:ext>
            </a:extLst>
          </p:cNvPr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3D4FB1E-36C5-4DFC-832F-8140C3B28213}"/>
              </a:ext>
            </a:extLst>
          </p:cNvPr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BD6E24-942C-43DB-A739-8D9771D094BD}"/>
              </a:ext>
            </a:extLst>
          </p:cNvPr>
          <p:cNvSpPr txBox="1"/>
          <p:nvPr/>
        </p:nvSpPr>
        <p:spPr>
          <a:xfrm>
            <a:off x="883815" y="6549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2A2CD1-3591-4AC9-9265-36C0C35F6494}"/>
              </a:ext>
            </a:extLst>
          </p:cNvPr>
          <p:cNvSpPr txBox="1"/>
          <p:nvPr/>
        </p:nvSpPr>
        <p:spPr>
          <a:xfrm>
            <a:off x="731415" y="5025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9C8533C-20B9-49EF-A74B-660867A06F5C}"/>
              </a:ext>
            </a:extLst>
          </p:cNvPr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" name="자유형 75">
              <a:extLst>
                <a:ext uri="{FF2B5EF4-FFF2-40B4-BE49-F238E27FC236}">
                  <a16:creationId xmlns:a16="http://schemas.microsoft.com/office/drawing/2014/main" id="{CFB644E4-3D1A-4E4F-85B8-7C215FE123F6}"/>
                </a:ext>
              </a:extLst>
            </p:cNvPr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6F79116-EC0A-487A-8D50-062F23FCEE20}"/>
                </a:ext>
              </a:extLst>
            </p:cNvPr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21" name="자유형 84">
                <a:extLst>
                  <a:ext uri="{FF2B5EF4-FFF2-40B4-BE49-F238E27FC236}">
                    <a16:creationId xmlns:a16="http://schemas.microsoft.com/office/drawing/2014/main" id="{A27E4E74-230F-48F1-858A-9DB0B781FFDE}"/>
                  </a:ext>
                </a:extLst>
              </p:cNvPr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 85">
                <a:extLst>
                  <a:ext uri="{FF2B5EF4-FFF2-40B4-BE49-F238E27FC236}">
                    <a16:creationId xmlns:a16="http://schemas.microsoft.com/office/drawing/2014/main" id="{BDF15FDB-9186-4334-AF40-3EFE21A334BB}"/>
                  </a:ext>
                </a:extLst>
              </p:cNvPr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C140F5C-9DB8-4E32-A798-2488991D1185}"/>
                  </a:ext>
                </a:extLst>
              </p:cNvPr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87">
                <a:extLst>
                  <a:ext uri="{FF2B5EF4-FFF2-40B4-BE49-F238E27FC236}">
                    <a16:creationId xmlns:a16="http://schemas.microsoft.com/office/drawing/2014/main" id="{D92E3B4E-A5B1-463B-8461-FBB3A6DF5C16}"/>
                  </a:ext>
                </a:extLst>
              </p:cNvPr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 88">
                <a:extLst>
                  <a:ext uri="{FF2B5EF4-FFF2-40B4-BE49-F238E27FC236}">
                    <a16:creationId xmlns:a16="http://schemas.microsoft.com/office/drawing/2014/main" id="{B71E079D-A6B6-48EF-8D5D-E6D1860832D1}"/>
                  </a:ext>
                </a:extLst>
              </p:cNvPr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89">
                <a:extLst>
                  <a:ext uri="{FF2B5EF4-FFF2-40B4-BE49-F238E27FC236}">
                    <a16:creationId xmlns:a16="http://schemas.microsoft.com/office/drawing/2014/main" id="{A199210F-D669-4C90-86E8-4F300F03E2E4}"/>
                  </a:ext>
                </a:extLst>
              </p:cNvPr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9AC271-8375-42D9-B2DA-15F024D72A4A}"/>
                </a:ext>
              </a:extLst>
            </p:cNvPr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15" name="자유형 78">
                <a:extLst>
                  <a:ext uri="{FF2B5EF4-FFF2-40B4-BE49-F238E27FC236}">
                    <a16:creationId xmlns:a16="http://schemas.microsoft.com/office/drawing/2014/main" id="{16C68141-7712-4873-86A7-44F98CDC8B07}"/>
                  </a:ext>
                </a:extLst>
              </p:cNvPr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자유형 79">
                <a:extLst>
                  <a:ext uri="{FF2B5EF4-FFF2-40B4-BE49-F238E27FC236}">
                    <a16:creationId xmlns:a16="http://schemas.microsoft.com/office/drawing/2014/main" id="{ADE82631-FDD0-4881-9DF6-1F11E46BCA19}"/>
                  </a:ext>
                </a:extLst>
              </p:cNvPr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64F603FA-55B3-4856-A6E5-ED309EE2D089}"/>
                  </a:ext>
                </a:extLst>
              </p:cNvPr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 81">
                <a:extLst>
                  <a:ext uri="{FF2B5EF4-FFF2-40B4-BE49-F238E27FC236}">
                    <a16:creationId xmlns:a16="http://schemas.microsoft.com/office/drawing/2014/main" id="{3F0BE621-83AC-40F7-901A-872D351EF5B5}"/>
                  </a:ext>
                </a:extLst>
              </p:cNvPr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82">
                <a:extLst>
                  <a:ext uri="{FF2B5EF4-FFF2-40B4-BE49-F238E27FC236}">
                    <a16:creationId xmlns:a16="http://schemas.microsoft.com/office/drawing/2014/main" id="{2DFE46A3-BF91-4EDD-A4B2-CFF99845D698}"/>
                  </a:ext>
                </a:extLst>
              </p:cNvPr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 83">
                <a:extLst>
                  <a:ext uri="{FF2B5EF4-FFF2-40B4-BE49-F238E27FC236}">
                    <a16:creationId xmlns:a16="http://schemas.microsoft.com/office/drawing/2014/main" id="{7EE049AD-460F-4558-A36A-33D69A12C3A6}"/>
                  </a:ext>
                </a:extLst>
              </p:cNvPr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49A452D-81F3-466D-82C2-D727594E74C5}"/>
              </a:ext>
            </a:extLst>
          </p:cNvPr>
          <p:cNvSpPr txBox="1"/>
          <p:nvPr/>
        </p:nvSpPr>
        <p:spPr>
          <a:xfrm>
            <a:off x="5981648" y="274290"/>
            <a:ext cx="163217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ln w="57150">
                  <a:solidFill>
                    <a:schemeClr val="tx1"/>
                  </a:solidFill>
                </a:ln>
                <a:solidFill>
                  <a:srgbClr val="B709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?</a:t>
            </a:r>
            <a:endParaRPr lang="ko-KR" altLang="en-US" sz="19900" b="1" dirty="0">
              <a:ln w="57150">
                <a:solidFill>
                  <a:schemeClr val="tx1"/>
                </a:solidFill>
              </a:ln>
              <a:solidFill>
                <a:srgbClr val="B7092B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39" name="그림 38" descr="표지판이(가) 표시된 사진&#10;&#10;자동 생성된 설명">
            <a:extLst>
              <a:ext uri="{FF2B5EF4-FFF2-40B4-BE49-F238E27FC236}">
                <a16:creationId xmlns:a16="http://schemas.microsoft.com/office/drawing/2014/main" id="{34C93F39-15BC-49C7-BB28-3388369F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00" y="2665359"/>
            <a:ext cx="3652604" cy="36526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75CD9CB-5015-433C-9249-1F6F77FB6584}"/>
              </a:ext>
            </a:extLst>
          </p:cNvPr>
          <p:cNvSpPr txBox="1"/>
          <p:nvPr/>
        </p:nvSpPr>
        <p:spPr>
          <a:xfrm rot="797072">
            <a:off x="7967602" y="4136088"/>
            <a:ext cx="102143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ln w="57150">
                  <a:solidFill>
                    <a:schemeClr val="tx1"/>
                  </a:solidFill>
                </a:ln>
                <a:solidFill>
                  <a:srgbClr val="B709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?</a:t>
            </a:r>
            <a:endParaRPr lang="ko-KR" altLang="en-US" sz="11500" b="1" dirty="0">
              <a:ln w="57150">
                <a:solidFill>
                  <a:schemeClr val="tx1"/>
                </a:solidFill>
              </a:ln>
              <a:solidFill>
                <a:srgbClr val="B7092B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276C28C-A333-47D4-8B70-048BF0576FC3}"/>
              </a:ext>
            </a:extLst>
          </p:cNvPr>
          <p:cNvSpPr txBox="1"/>
          <p:nvPr/>
        </p:nvSpPr>
        <p:spPr>
          <a:xfrm>
            <a:off x="3652668" y="2768341"/>
            <a:ext cx="102143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ln w="57150">
                  <a:solidFill>
                    <a:schemeClr val="tx1"/>
                  </a:solidFill>
                </a:ln>
                <a:solidFill>
                  <a:srgbClr val="B709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?</a:t>
            </a:r>
            <a:endParaRPr lang="ko-KR" altLang="en-US" sz="11500" b="1" dirty="0">
              <a:ln w="57150">
                <a:solidFill>
                  <a:schemeClr val="tx1"/>
                </a:solidFill>
              </a:ln>
              <a:solidFill>
                <a:srgbClr val="B7092B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373D5-0645-4411-88FF-4DA7756A5BF8}"/>
              </a:ext>
            </a:extLst>
          </p:cNvPr>
          <p:cNvSpPr txBox="1"/>
          <p:nvPr/>
        </p:nvSpPr>
        <p:spPr>
          <a:xfrm rot="797072">
            <a:off x="7405642" y="1341919"/>
            <a:ext cx="139172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ln w="57150">
                  <a:solidFill>
                    <a:schemeClr val="tx1"/>
                  </a:solidFill>
                </a:ln>
                <a:solidFill>
                  <a:srgbClr val="B709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?</a:t>
            </a:r>
            <a:endParaRPr lang="ko-KR" altLang="en-US" sz="16600" b="1" dirty="0">
              <a:ln w="57150">
                <a:solidFill>
                  <a:schemeClr val="tx1"/>
                </a:solidFill>
              </a:ln>
              <a:solidFill>
                <a:srgbClr val="B7092B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4A482FB-BD28-4E69-BAF4-CF25E0CE7524}"/>
              </a:ext>
            </a:extLst>
          </p:cNvPr>
          <p:cNvSpPr txBox="1"/>
          <p:nvPr/>
        </p:nvSpPr>
        <p:spPr>
          <a:xfrm rot="20102703">
            <a:off x="4158796" y="2168176"/>
            <a:ext cx="708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57150">
                  <a:solidFill>
                    <a:schemeClr val="tx1"/>
                  </a:solidFill>
                </a:ln>
                <a:solidFill>
                  <a:srgbClr val="B709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?</a:t>
            </a:r>
            <a:endParaRPr lang="ko-KR" altLang="en-US" sz="7200" b="1" dirty="0">
              <a:ln w="57150">
                <a:solidFill>
                  <a:schemeClr val="tx1"/>
                </a:solidFill>
              </a:ln>
              <a:solidFill>
                <a:srgbClr val="B7092B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24F1F6-6ADC-4CE0-8B57-35ADD084C013}"/>
              </a:ext>
            </a:extLst>
          </p:cNvPr>
          <p:cNvSpPr txBox="1"/>
          <p:nvPr/>
        </p:nvSpPr>
        <p:spPr>
          <a:xfrm rot="20998492">
            <a:off x="7645804" y="3673511"/>
            <a:ext cx="708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ln w="57150">
                  <a:solidFill>
                    <a:schemeClr val="tx1"/>
                  </a:solidFill>
                </a:ln>
                <a:solidFill>
                  <a:srgbClr val="B709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?</a:t>
            </a:r>
            <a:endParaRPr lang="ko-KR" altLang="en-US" sz="7200" b="1" dirty="0">
              <a:ln w="57150">
                <a:solidFill>
                  <a:schemeClr val="tx1"/>
                </a:solidFill>
              </a:ln>
              <a:solidFill>
                <a:srgbClr val="B7092B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B0BBA1-7280-45A0-80B6-AF8823150C73}"/>
              </a:ext>
            </a:extLst>
          </p:cNvPr>
          <p:cNvSpPr txBox="1"/>
          <p:nvPr/>
        </p:nvSpPr>
        <p:spPr>
          <a:xfrm rot="20998492">
            <a:off x="2811963" y="3515499"/>
            <a:ext cx="118814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ln w="57150">
                  <a:solidFill>
                    <a:schemeClr val="tx1"/>
                  </a:solidFill>
                </a:ln>
                <a:solidFill>
                  <a:srgbClr val="B709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?</a:t>
            </a:r>
            <a:endParaRPr lang="ko-KR" altLang="en-US" sz="13800" b="1" dirty="0">
              <a:ln w="57150">
                <a:solidFill>
                  <a:schemeClr val="tx1"/>
                </a:solidFill>
              </a:ln>
              <a:solidFill>
                <a:srgbClr val="B7092B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63601D-5C0A-4477-AFDD-1A16A7E04130}"/>
              </a:ext>
            </a:extLst>
          </p:cNvPr>
          <p:cNvSpPr txBox="1"/>
          <p:nvPr/>
        </p:nvSpPr>
        <p:spPr>
          <a:xfrm rot="797072">
            <a:off x="1601224" y="1503943"/>
            <a:ext cx="192232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900" b="1" dirty="0">
                <a:ln w="57150">
                  <a:solidFill>
                    <a:schemeClr val="tx1"/>
                  </a:solidFill>
                </a:ln>
                <a:solidFill>
                  <a:srgbClr val="B709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?</a:t>
            </a:r>
            <a:endParaRPr lang="ko-KR" altLang="en-US" sz="23900" b="1" dirty="0">
              <a:ln w="57150">
                <a:solidFill>
                  <a:schemeClr val="tx1"/>
                </a:solidFill>
              </a:ln>
              <a:solidFill>
                <a:srgbClr val="B7092B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6C4CC4-A56F-4EE6-85A6-BCCDABC806A9}"/>
              </a:ext>
            </a:extLst>
          </p:cNvPr>
          <p:cNvSpPr txBox="1"/>
          <p:nvPr/>
        </p:nvSpPr>
        <p:spPr>
          <a:xfrm rot="20964719">
            <a:off x="9118734" y="3300055"/>
            <a:ext cx="139172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ln w="57150">
                  <a:solidFill>
                    <a:schemeClr val="tx1"/>
                  </a:solidFill>
                </a:ln>
                <a:solidFill>
                  <a:srgbClr val="B709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?</a:t>
            </a:r>
            <a:endParaRPr lang="ko-KR" altLang="en-US" sz="16600" b="1" dirty="0">
              <a:ln w="57150">
                <a:solidFill>
                  <a:schemeClr val="tx1"/>
                </a:solidFill>
              </a:ln>
              <a:solidFill>
                <a:srgbClr val="B7092B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E6B927D-9EC1-4797-AE7D-184ABB8772EE}"/>
              </a:ext>
            </a:extLst>
          </p:cNvPr>
          <p:cNvGrpSpPr/>
          <p:nvPr/>
        </p:nvGrpSpPr>
        <p:grpSpPr>
          <a:xfrm>
            <a:off x="2295409" y="1726175"/>
            <a:ext cx="1978972" cy="1978972"/>
            <a:chOff x="2295409" y="1726175"/>
            <a:chExt cx="1978972" cy="197897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57D6C9-AC84-4A49-AAAC-06CD83FD5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5409" y="1726175"/>
              <a:ext cx="1978972" cy="19789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8EED97-E34B-44D3-AF77-AA28C877F1C7}"/>
                </a:ext>
              </a:extLst>
            </p:cNvPr>
            <p:cNvSpPr txBox="1"/>
            <p:nvPr/>
          </p:nvSpPr>
          <p:spPr>
            <a:xfrm>
              <a:off x="2706218" y="2118021"/>
              <a:ext cx="1207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err="1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Vuex</a:t>
              </a:r>
              <a:endParaRPr lang="ko-KR" altLang="en-US" sz="3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06A5D3F-D996-47F7-9BA1-4F0D76096A7D}"/>
              </a:ext>
            </a:extLst>
          </p:cNvPr>
          <p:cNvGrpSpPr/>
          <p:nvPr/>
        </p:nvGrpSpPr>
        <p:grpSpPr>
          <a:xfrm>
            <a:off x="6396725" y="802684"/>
            <a:ext cx="1978972" cy="1978972"/>
            <a:chOff x="5561415" y="1217432"/>
            <a:chExt cx="1978972" cy="197897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D7C8D0E-9B9A-4AEF-B29A-EA36E262D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61415" y="1217432"/>
              <a:ext cx="1978972" cy="197897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BD52AF7-F8FA-4912-BC41-9E2D22B6757B}"/>
                </a:ext>
              </a:extLst>
            </p:cNvPr>
            <p:cNvSpPr txBox="1"/>
            <p:nvPr/>
          </p:nvSpPr>
          <p:spPr>
            <a:xfrm>
              <a:off x="5822896" y="1688519"/>
              <a:ext cx="1473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JQuery</a:t>
              </a:r>
              <a:endParaRPr lang="ko-KR" altLang="en-US" sz="32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AD5BBC9-9626-4C76-91A8-361C902952BC}"/>
              </a:ext>
            </a:extLst>
          </p:cNvPr>
          <p:cNvGrpSpPr/>
          <p:nvPr/>
        </p:nvGrpSpPr>
        <p:grpSpPr>
          <a:xfrm>
            <a:off x="7970978" y="2456772"/>
            <a:ext cx="1978972" cy="1978972"/>
            <a:chOff x="5561415" y="1217432"/>
            <a:chExt cx="1978972" cy="197897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EE013F5-92EA-4203-B97D-C5AB98FA1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61415" y="1217432"/>
              <a:ext cx="1978972" cy="197897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9C50A6A-96EC-4727-94E1-52A2832BB65D}"/>
                </a:ext>
              </a:extLst>
            </p:cNvPr>
            <p:cNvSpPr txBox="1"/>
            <p:nvPr/>
          </p:nvSpPr>
          <p:spPr>
            <a:xfrm>
              <a:off x="6046294" y="1567839"/>
              <a:ext cx="10406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err="1"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scss</a:t>
              </a:r>
              <a:endParaRPr lang="ko-KR" altLang="en-US" sz="3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4" grpId="0"/>
      <p:bldP spid="46" grpId="0"/>
      <p:bldP spid="48" grpId="0"/>
      <p:bldP spid="50" grpId="0"/>
      <p:bldP spid="52" grpId="0"/>
      <p:bldP spid="54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평행 사변형 30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83815" y="6549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415" y="5025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743436" y="1638319"/>
            <a:ext cx="3459480" cy="3314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743436" y="5105395"/>
            <a:ext cx="3459480" cy="11887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231116" y="537658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나만의 </a:t>
            </a:r>
            <a:r>
              <a:rPr lang="ko-KR" altLang="en-US" dirty="0" err="1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꿀팁을</a:t>
            </a:r>
            <a:r>
              <a:rPr lang="ko-KR" altLang="en-US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다른 사람들과 공유하고 싶을 때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31" y="1638318"/>
            <a:ext cx="3459585" cy="3314677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33" y="5333889"/>
            <a:ext cx="231481" cy="231481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13974" y="5333888"/>
            <a:ext cx="231481" cy="231481"/>
          </a:xfrm>
          <a:prstGeom prst="rect">
            <a:avLst/>
          </a:prstGeom>
        </p:spPr>
      </p:pic>
      <p:sp>
        <p:nvSpPr>
          <p:cNvPr id="89" name="직사각형 88"/>
          <p:cNvSpPr/>
          <p:nvPr/>
        </p:nvSpPr>
        <p:spPr>
          <a:xfrm>
            <a:off x="732013" y="1638318"/>
            <a:ext cx="3459480" cy="3314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732013" y="5105395"/>
            <a:ext cx="3459480" cy="1188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" y="1638318"/>
            <a:ext cx="3470903" cy="3314677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531564" y="5376589"/>
            <a:ext cx="205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열심히 짠 코드를 </a:t>
            </a:r>
            <a:endParaRPr lang="en-US" altLang="ko-KR" dirty="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리뷰 받고 싶을 때</a:t>
            </a: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18" y="5333888"/>
            <a:ext cx="231481" cy="231481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01466" y="5333888"/>
            <a:ext cx="231481" cy="231481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743437" y="1638320"/>
            <a:ext cx="3459480" cy="3314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743437" y="5105397"/>
            <a:ext cx="3459480" cy="11887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" y="1638319"/>
            <a:ext cx="3470903" cy="3314677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382170" y="5376590"/>
            <a:ext cx="2240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공부하며 모은 자료를 정리하고 싶을 때</a:t>
            </a: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71" y="5333890"/>
            <a:ext cx="231481" cy="23148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14467" y="5333890"/>
            <a:ext cx="231481" cy="231481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4391014" y="5105397"/>
            <a:ext cx="3459480" cy="11887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4878694" y="537659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나만의 </a:t>
            </a:r>
            <a:r>
              <a:rPr lang="ko-KR" altLang="en-US" dirty="0" err="1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꿀팁을</a:t>
            </a:r>
            <a:r>
              <a:rPr lang="ko-KR" altLang="en-US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다른 사람들과 공유하고 싶을 때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11" y="5333891"/>
            <a:ext cx="231481" cy="23148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61552" y="5333890"/>
            <a:ext cx="231481" cy="231481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989576" y="1638322"/>
            <a:ext cx="3459480" cy="3314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989576" y="5105399"/>
            <a:ext cx="3459480" cy="11887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76" y="1638322"/>
            <a:ext cx="3470903" cy="331467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789127" y="5376593"/>
            <a:ext cx="205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열심히 짠 코드를 </a:t>
            </a:r>
            <a:endParaRPr lang="en-US" altLang="ko-KR" dirty="0">
              <a:solidFill>
                <a:schemeClr val="bg1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리뷰 받고 싶을 때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981" y="5333892"/>
            <a:ext cx="231481" cy="231481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959029" y="5333892"/>
            <a:ext cx="231481" cy="231481"/>
          </a:xfrm>
          <a:prstGeom prst="rect">
            <a:avLst/>
          </a:prstGeom>
        </p:spPr>
      </p:pic>
      <p:grpSp>
        <p:nvGrpSpPr>
          <p:cNvPr id="101" name="그룹 100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02" name="자유형 101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111" name="자유형 110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자유형 111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자유형 113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자유형 114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자유형 115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105" name="자유형 104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자유형 105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자유형 107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자유형 108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자유형 109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 descr="사람, 실내, 주방, 음식이(가) 표시된 사진&#10;&#10;자동 생성된 설명">
            <a:extLst>
              <a:ext uri="{FF2B5EF4-FFF2-40B4-BE49-F238E27FC236}">
                <a16:creationId xmlns:a16="http://schemas.microsoft.com/office/drawing/2014/main" id="{DBC93B53-0449-4F1B-BDC2-2BFB3DDED5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13" y="1635018"/>
            <a:ext cx="3462828" cy="34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4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평행 사변형 12"/>
          <p:cNvSpPr/>
          <p:nvPr/>
        </p:nvSpPr>
        <p:spPr>
          <a:xfrm>
            <a:off x="6092083" y="-245372"/>
            <a:ext cx="6120395" cy="7348742"/>
          </a:xfrm>
          <a:prstGeom prst="parallelogram">
            <a:avLst>
              <a:gd name="adj" fmla="val 8473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951035" y="1895131"/>
            <a:ext cx="10289930" cy="3067737"/>
          </a:xfrm>
          <a:prstGeom prst="parallelogram">
            <a:avLst>
              <a:gd name="adj" fmla="val 6918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>
            <a:off x="0" y="5250084"/>
            <a:ext cx="1310054" cy="910394"/>
          </a:xfrm>
          <a:prstGeom prst="parallelogram">
            <a:avLst>
              <a:gd name="adj" fmla="val 8387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9187962" y="1082041"/>
            <a:ext cx="6661638" cy="4473920"/>
          </a:xfrm>
          <a:prstGeom prst="parallelogram">
            <a:avLst>
              <a:gd name="adj" fmla="val 70089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/>
          <p:cNvSpPr/>
          <p:nvPr/>
        </p:nvSpPr>
        <p:spPr>
          <a:xfrm>
            <a:off x="-1684019" y="3680513"/>
            <a:ext cx="2490274" cy="1282355"/>
          </a:xfrm>
          <a:prstGeom prst="parallelogram">
            <a:avLst>
              <a:gd name="adj" fmla="val 70803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18638" y="2654751"/>
            <a:ext cx="3642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7841" y="3578081"/>
            <a:ext cx="364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SSAZIT </a:t>
            </a:r>
            <a:r>
              <a:rPr lang="ko-KR" altLang="en-US" sz="2400" dirty="0">
                <a:solidFill>
                  <a:schemeClr val="bg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블로그에 대한 소개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3815" y="654928"/>
            <a:ext cx="3522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CHAPTER 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415" y="502528"/>
            <a:ext cx="3522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CHAPTER 3</a:t>
            </a:r>
            <a:endParaRPr lang="ko-KR" altLang="en-US" sz="4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-114790" y="5996811"/>
            <a:ext cx="1204600" cy="15161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9961997" y="-358815"/>
            <a:ext cx="1072037" cy="142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평행 사변형 17"/>
          <p:cNvSpPr/>
          <p:nvPr/>
        </p:nvSpPr>
        <p:spPr>
          <a:xfrm>
            <a:off x="4652351" y="504853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3815" y="654928"/>
            <a:ext cx="7040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게시글 작성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415" y="502528"/>
            <a:ext cx="7040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게시글 작성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93397" y="5851834"/>
            <a:ext cx="1804545" cy="205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2404027" y="5991613"/>
            <a:ext cx="7383947" cy="95422"/>
          </a:xfrm>
          <a:custGeom>
            <a:avLst/>
            <a:gdLst>
              <a:gd name="connsiteX0" fmla="*/ 0 w 4469131"/>
              <a:gd name="connsiteY0" fmla="*/ 8653 h 57259"/>
              <a:gd name="connsiteX1" fmla="*/ 0 w 4469131"/>
              <a:gd name="connsiteY1" fmla="*/ 8654 h 57259"/>
              <a:gd name="connsiteX2" fmla="*/ 0 w 4469131"/>
              <a:gd name="connsiteY2" fmla="*/ 8654 h 57259"/>
              <a:gd name="connsiteX3" fmla="*/ 3585 w 4469131"/>
              <a:gd name="connsiteY3" fmla="*/ 0 h 57259"/>
              <a:gd name="connsiteX4" fmla="*/ 4465547 w 4469131"/>
              <a:gd name="connsiteY4" fmla="*/ 0 h 57259"/>
              <a:gd name="connsiteX5" fmla="*/ 4469131 w 4469131"/>
              <a:gd name="connsiteY5" fmla="*/ 8654 h 57259"/>
              <a:gd name="connsiteX6" fmla="*/ 4469130 w 4469131"/>
              <a:gd name="connsiteY6" fmla="*/ 8654 h 57259"/>
              <a:gd name="connsiteX7" fmla="*/ 4420525 w 4469131"/>
              <a:gd name="connsiteY7" fmla="*/ 57259 h 57259"/>
              <a:gd name="connsiteX8" fmla="*/ 48605 w 4469131"/>
              <a:gd name="connsiteY8" fmla="*/ 57258 h 57259"/>
              <a:gd name="connsiteX9" fmla="*/ 14236 w 4469131"/>
              <a:gd name="connsiteY9" fmla="*/ 43022 h 57259"/>
              <a:gd name="connsiteX10" fmla="*/ 0 w 4469131"/>
              <a:gd name="connsiteY10" fmla="*/ 8654 h 5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69131" h="57259">
                <a:moveTo>
                  <a:pt x="0" y="8653"/>
                </a:moveTo>
                <a:lnTo>
                  <a:pt x="0" y="8654"/>
                </a:lnTo>
                <a:lnTo>
                  <a:pt x="0" y="8654"/>
                </a:lnTo>
                <a:close/>
                <a:moveTo>
                  <a:pt x="3585" y="0"/>
                </a:moveTo>
                <a:lnTo>
                  <a:pt x="4465547" y="0"/>
                </a:lnTo>
                <a:lnTo>
                  <a:pt x="4469131" y="8654"/>
                </a:lnTo>
                <a:lnTo>
                  <a:pt x="4469130" y="8654"/>
                </a:lnTo>
                <a:cubicBezTo>
                  <a:pt x="4469130" y="35498"/>
                  <a:pt x="4447369" y="57259"/>
                  <a:pt x="4420525" y="57259"/>
                </a:cubicBezTo>
                <a:lnTo>
                  <a:pt x="48605" y="57258"/>
                </a:lnTo>
                <a:cubicBezTo>
                  <a:pt x="35183" y="57258"/>
                  <a:pt x="23032" y="51818"/>
                  <a:pt x="14236" y="43022"/>
                </a:cubicBezTo>
                <a:lnTo>
                  <a:pt x="0" y="865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>
            <a:off x="2404027" y="1836053"/>
            <a:ext cx="7383947" cy="4250982"/>
            <a:chOff x="2167890" y="2911421"/>
            <a:chExt cx="4469131" cy="2550850"/>
          </a:xfrm>
        </p:grpSpPr>
        <p:sp>
          <p:nvSpPr>
            <p:cNvPr id="71" name="직사각형 70"/>
            <p:cNvSpPr/>
            <p:nvPr/>
          </p:nvSpPr>
          <p:spPr>
            <a:xfrm>
              <a:off x="3916680" y="5321136"/>
              <a:ext cx="1092200" cy="1235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608560" y="2911421"/>
              <a:ext cx="3637280" cy="2458720"/>
            </a:xfrm>
            <a:prstGeom prst="roundRect">
              <a:avLst>
                <a:gd name="adj" fmla="val 303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2727921" y="3036570"/>
              <a:ext cx="3398559" cy="2156460"/>
            </a:xfrm>
            <a:prstGeom prst="roundRect">
              <a:avLst>
                <a:gd name="adj" fmla="val 162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2167890" y="5405012"/>
              <a:ext cx="4469131" cy="57259"/>
            </a:xfrm>
            <a:custGeom>
              <a:avLst/>
              <a:gdLst>
                <a:gd name="connsiteX0" fmla="*/ 0 w 4469131"/>
                <a:gd name="connsiteY0" fmla="*/ 8653 h 57259"/>
                <a:gd name="connsiteX1" fmla="*/ 0 w 4469131"/>
                <a:gd name="connsiteY1" fmla="*/ 8654 h 57259"/>
                <a:gd name="connsiteX2" fmla="*/ 0 w 4469131"/>
                <a:gd name="connsiteY2" fmla="*/ 8654 h 57259"/>
                <a:gd name="connsiteX3" fmla="*/ 3585 w 4469131"/>
                <a:gd name="connsiteY3" fmla="*/ 0 h 57259"/>
                <a:gd name="connsiteX4" fmla="*/ 4465547 w 4469131"/>
                <a:gd name="connsiteY4" fmla="*/ 0 h 57259"/>
                <a:gd name="connsiteX5" fmla="*/ 4469131 w 4469131"/>
                <a:gd name="connsiteY5" fmla="*/ 8654 h 57259"/>
                <a:gd name="connsiteX6" fmla="*/ 4469130 w 4469131"/>
                <a:gd name="connsiteY6" fmla="*/ 8654 h 57259"/>
                <a:gd name="connsiteX7" fmla="*/ 4420525 w 4469131"/>
                <a:gd name="connsiteY7" fmla="*/ 57259 h 57259"/>
                <a:gd name="connsiteX8" fmla="*/ 48605 w 4469131"/>
                <a:gd name="connsiteY8" fmla="*/ 57258 h 57259"/>
                <a:gd name="connsiteX9" fmla="*/ 14236 w 4469131"/>
                <a:gd name="connsiteY9" fmla="*/ 43022 h 57259"/>
                <a:gd name="connsiteX10" fmla="*/ 0 w 4469131"/>
                <a:gd name="connsiteY10" fmla="*/ 8654 h 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69131" h="57259">
                  <a:moveTo>
                    <a:pt x="0" y="8653"/>
                  </a:moveTo>
                  <a:lnTo>
                    <a:pt x="0" y="8654"/>
                  </a:lnTo>
                  <a:lnTo>
                    <a:pt x="0" y="8654"/>
                  </a:lnTo>
                  <a:close/>
                  <a:moveTo>
                    <a:pt x="3585" y="0"/>
                  </a:moveTo>
                  <a:lnTo>
                    <a:pt x="4465547" y="0"/>
                  </a:lnTo>
                  <a:lnTo>
                    <a:pt x="4469131" y="8654"/>
                  </a:lnTo>
                  <a:lnTo>
                    <a:pt x="4469130" y="8654"/>
                  </a:lnTo>
                  <a:cubicBezTo>
                    <a:pt x="4469130" y="35498"/>
                    <a:pt x="4447369" y="57259"/>
                    <a:pt x="4420525" y="57259"/>
                  </a:cubicBezTo>
                  <a:lnTo>
                    <a:pt x="48605" y="57258"/>
                  </a:lnTo>
                  <a:cubicBezTo>
                    <a:pt x="35183" y="57258"/>
                    <a:pt x="23032" y="51818"/>
                    <a:pt x="14236" y="43022"/>
                  </a:cubicBezTo>
                  <a:lnTo>
                    <a:pt x="0" y="865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03" name="자유형 102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112" name="자유형 111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자유형 112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자유형 114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자유형 115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자유형 116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106" name="자유형 105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자유형 106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자유형 108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자유형 109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자유형 110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1" name="그림 10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56" y="2040580"/>
            <a:ext cx="5637600" cy="35964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350B20C-DB10-4CC9-A7CD-BE74BD527403}"/>
              </a:ext>
            </a:extLst>
          </p:cNvPr>
          <p:cNvGrpSpPr/>
          <p:nvPr/>
        </p:nvGrpSpPr>
        <p:grpSpPr>
          <a:xfrm>
            <a:off x="923194" y="3663078"/>
            <a:ext cx="7799166" cy="1884203"/>
            <a:chOff x="923194" y="3663078"/>
            <a:chExt cx="7799166" cy="1884203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3749650" y="3843681"/>
              <a:ext cx="4972710" cy="1703600"/>
            </a:xfrm>
            <a:prstGeom prst="roundRect">
              <a:avLst>
                <a:gd name="adj" fmla="val 4292"/>
              </a:avLst>
            </a:prstGeom>
            <a:noFill/>
            <a:ln w="50800">
              <a:solidFill>
                <a:srgbClr val="CC26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88"/>
            <p:cNvGrpSpPr/>
            <p:nvPr/>
          </p:nvGrpSpPr>
          <p:grpSpPr>
            <a:xfrm flipH="1">
              <a:off x="957889" y="4043530"/>
              <a:ext cx="2774260" cy="616510"/>
              <a:chOff x="8874760" y="2841065"/>
              <a:chExt cx="2774260" cy="616510"/>
            </a:xfrm>
          </p:grpSpPr>
          <p:cxnSp>
            <p:nvCxnSpPr>
              <p:cNvPr id="90" name="직선 연결선 89"/>
              <p:cNvCxnSpPr/>
              <p:nvPr/>
            </p:nvCxnSpPr>
            <p:spPr>
              <a:xfrm flipV="1">
                <a:off x="8874760" y="2841065"/>
                <a:ext cx="616510" cy="616510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/>
              <p:cNvCxnSpPr/>
              <p:nvPr/>
            </p:nvCxnSpPr>
            <p:spPr>
              <a:xfrm>
                <a:off x="9494605" y="2841065"/>
                <a:ext cx="2154415" cy="0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1208210" y="3663078"/>
              <a:ext cx="1508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게시글</a:t>
              </a:r>
              <a:r>
                <a:rPr lang="ko-KR" altLang="en-US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 </a:t>
              </a:r>
              <a:r>
                <a:rPr lang="ko-KR" altLang="en-US" dirty="0" err="1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작성창</a:t>
              </a:r>
              <a:endPara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23194" y="4110091"/>
              <a:ext cx="227658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코드 에디터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, </a:t>
              </a:r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유튜브 입력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, </a:t>
              </a:r>
            </a:p>
            <a:p>
              <a:r>
                <a:rPr lang="ko-KR" altLang="en-US" sz="14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사진드래그</a:t>
              </a:r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기능을 포함하여 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편리한 글쓰기를 할 수 </a:t>
              </a:r>
              <a:r>
                <a:rPr lang="ko-KR" altLang="en-US" sz="14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있습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니다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.</a:t>
              </a:r>
            </a:p>
          </p:txBody>
        </p:sp>
        <p:pic>
          <p:nvPicPr>
            <p:cNvPr id="3" name="그림 2" descr="앉아있는, 표지판, 옅은, 시계이(가) 표시된 사진&#10;&#10;자동 생성된 설명">
              <a:extLst>
                <a:ext uri="{FF2B5EF4-FFF2-40B4-BE49-F238E27FC236}">
                  <a16:creationId xmlns:a16="http://schemas.microsoft.com/office/drawing/2014/main" id="{674837EE-DBA5-4169-836E-EA48A500E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993" y="3754364"/>
              <a:ext cx="238117" cy="238117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E4DD4E-2332-413D-84BB-E40386C95FFD}"/>
              </a:ext>
            </a:extLst>
          </p:cNvPr>
          <p:cNvGrpSpPr/>
          <p:nvPr/>
        </p:nvGrpSpPr>
        <p:grpSpPr>
          <a:xfrm>
            <a:off x="3741420" y="2299765"/>
            <a:ext cx="7901491" cy="1462219"/>
            <a:chOff x="3741420" y="2299765"/>
            <a:chExt cx="7901491" cy="1462219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3741420" y="2819450"/>
              <a:ext cx="4980940" cy="942534"/>
            </a:xfrm>
            <a:prstGeom prst="roundRect">
              <a:avLst>
                <a:gd name="adj" fmla="val 4292"/>
              </a:avLst>
            </a:prstGeom>
            <a:noFill/>
            <a:ln w="50800">
              <a:solidFill>
                <a:srgbClr val="CC26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직선 연결선 76"/>
            <p:cNvCxnSpPr/>
            <p:nvPr/>
          </p:nvCxnSpPr>
          <p:spPr>
            <a:xfrm flipV="1">
              <a:off x="8722360" y="2688665"/>
              <a:ext cx="616510" cy="616510"/>
            </a:xfrm>
            <a:prstGeom prst="line">
              <a:avLst/>
            </a:prstGeom>
            <a:ln w="50800" cap="rnd">
              <a:solidFill>
                <a:srgbClr val="CC260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9342205" y="2688665"/>
              <a:ext cx="2154415" cy="0"/>
            </a:xfrm>
            <a:prstGeom prst="line">
              <a:avLst/>
            </a:prstGeom>
            <a:ln w="50800" cap="rnd">
              <a:solidFill>
                <a:srgbClr val="CC260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9769582" y="2299765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게시글</a:t>
              </a:r>
              <a:r>
                <a:rPr lang="ko-KR" altLang="en-US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 설정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484566" y="2746778"/>
              <a:ext cx="215834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게시글 검색을 위한 태그 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설정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, </a:t>
              </a:r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공개 범위를 지정할 수 있습니다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.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2D9FCAA-25D9-4E0F-8FC2-3D662E93AE27}"/>
                </a:ext>
              </a:extLst>
            </p:cNvPr>
            <p:cNvGrpSpPr/>
            <p:nvPr/>
          </p:nvGrpSpPr>
          <p:grpSpPr>
            <a:xfrm>
              <a:off x="9580735" y="2377646"/>
              <a:ext cx="231162" cy="230824"/>
              <a:chOff x="3650760" y="990899"/>
              <a:chExt cx="4883336" cy="4876196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CCA4D1E-2F89-41E3-93B3-DE91F2B27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7896" y="990899"/>
                <a:ext cx="4876200" cy="4876196"/>
              </a:xfrm>
              <a:prstGeom prst="rect">
                <a:avLst/>
              </a:prstGeom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265FA009-A9CE-4643-91F6-7E3C2509761F}"/>
                  </a:ext>
                </a:extLst>
              </p:cNvPr>
              <p:cNvSpPr/>
              <p:nvPr/>
            </p:nvSpPr>
            <p:spPr>
              <a:xfrm>
                <a:off x="5977460" y="2241653"/>
                <a:ext cx="1347900" cy="137327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C274B16-A2D4-4652-8117-93DBB47EE039}"/>
                  </a:ext>
                </a:extLst>
              </p:cNvPr>
              <p:cNvSpPr/>
              <p:nvPr/>
            </p:nvSpPr>
            <p:spPr>
              <a:xfrm>
                <a:off x="4514926" y="4090341"/>
                <a:ext cx="951240" cy="9500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DAAF4EB9-9AE8-4136-87C8-FC3568093508}"/>
                  </a:ext>
                </a:extLst>
              </p:cNvPr>
              <p:cNvSpPr/>
              <p:nvPr/>
            </p:nvSpPr>
            <p:spPr>
              <a:xfrm>
                <a:off x="4784793" y="997001"/>
                <a:ext cx="3733583" cy="3744127"/>
              </a:xfrm>
              <a:custGeom>
                <a:avLst/>
                <a:gdLst>
                  <a:gd name="connsiteX0" fmla="*/ 1527756 w 3733583"/>
                  <a:gd name="connsiteY0" fmla="*/ 0 h 3744127"/>
                  <a:gd name="connsiteX1" fmla="*/ 2220537 w 3733583"/>
                  <a:gd name="connsiteY1" fmla="*/ 0 h 3744127"/>
                  <a:gd name="connsiteX2" fmla="*/ 2402165 w 3733583"/>
                  <a:gd name="connsiteY2" fmla="*/ 181628 h 3744127"/>
                  <a:gd name="connsiteX3" fmla="*/ 2402165 w 3733583"/>
                  <a:gd name="connsiteY3" fmla="*/ 354819 h 3744127"/>
                  <a:gd name="connsiteX4" fmla="*/ 2530309 w 3733583"/>
                  <a:gd name="connsiteY4" fmla="*/ 401362 h 3744127"/>
                  <a:gd name="connsiteX5" fmla="*/ 2575120 w 3733583"/>
                  <a:gd name="connsiteY5" fmla="*/ 422867 h 3744127"/>
                  <a:gd name="connsiteX6" fmla="*/ 2691730 w 3733583"/>
                  <a:gd name="connsiteY6" fmla="*/ 307777 h 3744127"/>
                  <a:gd name="connsiteX7" fmla="*/ 2948585 w 3733583"/>
                  <a:gd name="connsiteY7" fmla="*/ 309462 h 3744127"/>
                  <a:gd name="connsiteX8" fmla="*/ 3435231 w 3733583"/>
                  <a:gd name="connsiteY8" fmla="*/ 802536 h 3744127"/>
                  <a:gd name="connsiteX9" fmla="*/ 3433546 w 3733583"/>
                  <a:gd name="connsiteY9" fmla="*/ 1059391 h 3744127"/>
                  <a:gd name="connsiteX10" fmla="*/ 3349696 w 3733583"/>
                  <a:gd name="connsiteY10" fmla="*/ 1142149 h 3744127"/>
                  <a:gd name="connsiteX11" fmla="*/ 3366162 w 3733583"/>
                  <a:gd name="connsiteY11" fmla="*/ 1170277 h 3744127"/>
                  <a:gd name="connsiteX12" fmla="*/ 3435409 w 3733583"/>
                  <a:gd name="connsiteY12" fmla="*/ 1321696 h 3744127"/>
                  <a:gd name="connsiteX13" fmla="*/ 3440613 w 3733583"/>
                  <a:gd name="connsiteY13" fmla="*/ 1336361 h 3744127"/>
                  <a:gd name="connsiteX14" fmla="*/ 3551955 w 3733583"/>
                  <a:gd name="connsiteY14" fmla="*/ 1336361 h 3744127"/>
                  <a:gd name="connsiteX15" fmla="*/ 3733583 w 3733583"/>
                  <a:gd name="connsiteY15" fmla="*/ 1517989 h 3744127"/>
                  <a:gd name="connsiteX16" fmla="*/ 3733583 w 3733583"/>
                  <a:gd name="connsiteY16" fmla="*/ 2210770 h 3744127"/>
                  <a:gd name="connsiteX17" fmla="*/ 3551955 w 3733583"/>
                  <a:gd name="connsiteY17" fmla="*/ 2392398 h 3744127"/>
                  <a:gd name="connsiteX18" fmla="*/ 3485501 w 3733583"/>
                  <a:gd name="connsiteY18" fmla="*/ 2392398 h 3744127"/>
                  <a:gd name="connsiteX19" fmla="*/ 3485104 w 3733583"/>
                  <a:gd name="connsiteY19" fmla="*/ 2394034 h 3744127"/>
                  <a:gd name="connsiteX20" fmla="*/ 3435409 w 3733583"/>
                  <a:gd name="connsiteY20" fmla="*/ 2538350 h 3744127"/>
                  <a:gd name="connsiteX21" fmla="*/ 3391663 w 3733583"/>
                  <a:gd name="connsiteY21" fmla="*/ 2637601 h 3744127"/>
                  <a:gd name="connsiteX22" fmla="*/ 3449492 w 3733583"/>
                  <a:gd name="connsiteY22" fmla="*/ 2696797 h 3744127"/>
                  <a:gd name="connsiteX23" fmla="*/ 3446491 w 3733583"/>
                  <a:gd name="connsiteY23" fmla="*/ 2953640 h 3744127"/>
                  <a:gd name="connsiteX24" fmla="*/ 2950931 w 3733583"/>
                  <a:gd name="connsiteY24" fmla="*/ 3437754 h 3744127"/>
                  <a:gd name="connsiteX25" fmla="*/ 2694087 w 3733583"/>
                  <a:gd name="connsiteY25" fmla="*/ 3434753 h 3744127"/>
                  <a:gd name="connsiteX26" fmla="*/ 2658083 w 3733583"/>
                  <a:gd name="connsiteY26" fmla="*/ 3397897 h 3744127"/>
                  <a:gd name="connsiteX27" fmla="*/ 2640659 w 3733583"/>
                  <a:gd name="connsiteY27" fmla="*/ 3407562 h 3744127"/>
                  <a:gd name="connsiteX28" fmla="*/ 2530309 w 3733583"/>
                  <a:gd name="connsiteY28" fmla="*/ 3458685 h 3744127"/>
                  <a:gd name="connsiteX29" fmla="*/ 2392661 w 3733583"/>
                  <a:gd name="connsiteY29" fmla="*/ 3508680 h 3744127"/>
                  <a:gd name="connsiteX30" fmla="*/ 2392661 w 3733583"/>
                  <a:gd name="connsiteY30" fmla="*/ 3562499 h 3744127"/>
                  <a:gd name="connsiteX31" fmla="*/ 2211033 w 3733583"/>
                  <a:gd name="connsiteY31" fmla="*/ 3744127 h 3744127"/>
                  <a:gd name="connsiteX32" fmla="*/ 1551270 w 3733583"/>
                  <a:gd name="connsiteY32" fmla="*/ 3744127 h 3744127"/>
                  <a:gd name="connsiteX33" fmla="*/ 1551270 w 3733583"/>
                  <a:gd name="connsiteY33" fmla="*/ 3282209 h 3744127"/>
                  <a:gd name="connsiteX34" fmla="*/ 1407174 w 3733583"/>
                  <a:gd name="connsiteY34" fmla="*/ 3138113 h 3744127"/>
                  <a:gd name="connsiteX35" fmla="*/ 1327760 w 3733583"/>
                  <a:gd name="connsiteY35" fmla="*/ 3138113 h 3744127"/>
                  <a:gd name="connsiteX36" fmla="*/ 1290157 w 3733583"/>
                  <a:gd name="connsiteY36" fmla="*/ 3042678 h 3744127"/>
                  <a:gd name="connsiteX37" fmla="*/ 1266569 w 3733583"/>
                  <a:gd name="connsiteY37" fmla="*/ 2998933 h 3744127"/>
                  <a:gd name="connsiteX38" fmla="*/ 1322249 w 3733583"/>
                  <a:gd name="connsiteY38" fmla="*/ 2941355 h 3744127"/>
                  <a:gd name="connsiteX39" fmla="*/ 1318835 w 3733583"/>
                  <a:gd name="connsiteY39" fmla="*/ 2737601 h 3744127"/>
                  <a:gd name="connsiteX40" fmla="*/ 986738 w 3733583"/>
                  <a:gd name="connsiteY40" fmla="*/ 2416450 h 3744127"/>
                  <a:gd name="connsiteX41" fmla="*/ 782984 w 3733583"/>
                  <a:gd name="connsiteY41" fmla="*/ 2419864 h 3744127"/>
                  <a:gd name="connsiteX42" fmla="*/ 723855 w 3733583"/>
                  <a:gd name="connsiteY42" fmla="*/ 2481008 h 3744127"/>
                  <a:gd name="connsiteX43" fmla="*/ 677070 w 3733583"/>
                  <a:gd name="connsiteY43" fmla="*/ 2458645 h 3744127"/>
                  <a:gd name="connsiteX44" fmla="*/ 585060 w 3733583"/>
                  <a:gd name="connsiteY44" fmla="*/ 2424969 h 3744127"/>
                  <a:gd name="connsiteX45" fmla="*/ 585060 w 3733583"/>
                  <a:gd name="connsiteY45" fmla="*/ 2339968 h 3744127"/>
                  <a:gd name="connsiteX46" fmla="*/ 440964 w 3733583"/>
                  <a:gd name="connsiteY46" fmla="*/ 2195872 h 3744127"/>
                  <a:gd name="connsiteX47" fmla="*/ 0 w 3733583"/>
                  <a:gd name="connsiteY47" fmla="*/ 2195872 h 3744127"/>
                  <a:gd name="connsiteX48" fmla="*/ 0 w 3733583"/>
                  <a:gd name="connsiteY48" fmla="*/ 1522539 h 3744127"/>
                  <a:gd name="connsiteX49" fmla="*/ 181628 w 3733583"/>
                  <a:gd name="connsiteY49" fmla="*/ 1340911 h 3744127"/>
                  <a:gd name="connsiteX50" fmla="*/ 318117 w 3733583"/>
                  <a:gd name="connsiteY50" fmla="*/ 1340911 h 3744127"/>
                  <a:gd name="connsiteX51" fmla="*/ 372621 w 3733583"/>
                  <a:gd name="connsiteY51" fmla="*/ 1210762 h 3744127"/>
                  <a:gd name="connsiteX52" fmla="*/ 405241 w 3733583"/>
                  <a:gd name="connsiteY52" fmla="*/ 1149404 h 3744127"/>
                  <a:gd name="connsiteX53" fmla="*/ 307961 w 3733583"/>
                  <a:gd name="connsiteY53" fmla="*/ 1053392 h 3744127"/>
                  <a:gd name="connsiteX54" fmla="*/ 306275 w 3733583"/>
                  <a:gd name="connsiteY54" fmla="*/ 796537 h 3744127"/>
                  <a:gd name="connsiteX55" fmla="*/ 792921 w 3733583"/>
                  <a:gd name="connsiteY55" fmla="*/ 303464 h 3744127"/>
                  <a:gd name="connsiteX56" fmla="*/ 1049776 w 3733583"/>
                  <a:gd name="connsiteY56" fmla="*/ 301779 h 3744127"/>
                  <a:gd name="connsiteX57" fmla="*/ 1177232 w 3733583"/>
                  <a:gd name="connsiteY57" fmla="*/ 427573 h 3744127"/>
                  <a:gd name="connsiteX58" fmla="*/ 1228826 w 3733583"/>
                  <a:gd name="connsiteY58" fmla="*/ 401362 h 3744127"/>
                  <a:gd name="connsiteX59" fmla="*/ 1346128 w 3733583"/>
                  <a:gd name="connsiteY59" fmla="*/ 358756 h 3744127"/>
                  <a:gd name="connsiteX60" fmla="*/ 1346128 w 3733583"/>
                  <a:gd name="connsiteY60" fmla="*/ 181628 h 3744127"/>
                  <a:gd name="connsiteX61" fmla="*/ 1527756 w 3733583"/>
                  <a:gd name="connsiteY61" fmla="*/ 0 h 3744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33583" h="3744127">
                    <a:moveTo>
                      <a:pt x="1527756" y="0"/>
                    </a:moveTo>
                    <a:lnTo>
                      <a:pt x="2220537" y="0"/>
                    </a:lnTo>
                    <a:cubicBezTo>
                      <a:pt x="2320847" y="0"/>
                      <a:pt x="2402165" y="81318"/>
                      <a:pt x="2402165" y="181628"/>
                    </a:cubicBezTo>
                    <a:lnTo>
                      <a:pt x="2402165" y="354819"/>
                    </a:lnTo>
                    <a:lnTo>
                      <a:pt x="2530309" y="401362"/>
                    </a:lnTo>
                    <a:lnTo>
                      <a:pt x="2575120" y="422867"/>
                    </a:lnTo>
                    <a:lnTo>
                      <a:pt x="2691730" y="307777"/>
                    </a:lnTo>
                    <a:cubicBezTo>
                      <a:pt x="2763124" y="237314"/>
                      <a:pt x="2878122" y="238069"/>
                      <a:pt x="2948585" y="309462"/>
                    </a:cubicBezTo>
                    <a:lnTo>
                      <a:pt x="3435231" y="802536"/>
                    </a:lnTo>
                    <a:cubicBezTo>
                      <a:pt x="3505694" y="873930"/>
                      <a:pt x="3504939" y="988928"/>
                      <a:pt x="3433546" y="1059391"/>
                    </a:cubicBezTo>
                    <a:lnTo>
                      <a:pt x="3349696" y="1142149"/>
                    </a:lnTo>
                    <a:lnTo>
                      <a:pt x="3366162" y="1170277"/>
                    </a:lnTo>
                    <a:cubicBezTo>
                      <a:pt x="3391693" y="1219373"/>
                      <a:pt x="3414827" y="1269897"/>
                      <a:pt x="3435409" y="1321696"/>
                    </a:cubicBezTo>
                    <a:lnTo>
                      <a:pt x="3440613" y="1336361"/>
                    </a:lnTo>
                    <a:lnTo>
                      <a:pt x="3551955" y="1336361"/>
                    </a:lnTo>
                    <a:cubicBezTo>
                      <a:pt x="3652265" y="1336361"/>
                      <a:pt x="3733583" y="1417679"/>
                      <a:pt x="3733583" y="1517989"/>
                    </a:cubicBezTo>
                    <a:lnTo>
                      <a:pt x="3733583" y="2210770"/>
                    </a:lnTo>
                    <a:cubicBezTo>
                      <a:pt x="3733583" y="2311080"/>
                      <a:pt x="3652265" y="2392398"/>
                      <a:pt x="3551955" y="2392398"/>
                    </a:cubicBezTo>
                    <a:lnTo>
                      <a:pt x="3485501" y="2392398"/>
                    </a:lnTo>
                    <a:lnTo>
                      <a:pt x="3485104" y="2394034"/>
                    </a:lnTo>
                    <a:cubicBezTo>
                      <a:pt x="3470724" y="2443117"/>
                      <a:pt x="3454121" y="2491260"/>
                      <a:pt x="3435409" y="2538350"/>
                    </a:cubicBezTo>
                    <a:lnTo>
                      <a:pt x="3391663" y="2637601"/>
                    </a:lnTo>
                    <a:lnTo>
                      <a:pt x="3449492" y="2696797"/>
                    </a:lnTo>
                    <a:cubicBezTo>
                      <a:pt x="3519588" y="2768551"/>
                      <a:pt x="3518245" y="2883544"/>
                      <a:pt x="3446491" y="2953640"/>
                    </a:cubicBezTo>
                    <a:lnTo>
                      <a:pt x="2950931" y="3437754"/>
                    </a:lnTo>
                    <a:cubicBezTo>
                      <a:pt x="2879177" y="3507850"/>
                      <a:pt x="2764184" y="3506506"/>
                      <a:pt x="2694087" y="3434753"/>
                    </a:cubicBezTo>
                    <a:lnTo>
                      <a:pt x="2658083" y="3397897"/>
                    </a:lnTo>
                    <a:lnTo>
                      <a:pt x="2640659" y="3407562"/>
                    </a:lnTo>
                    <a:cubicBezTo>
                      <a:pt x="2604614" y="3425883"/>
                      <a:pt x="2567811" y="3442944"/>
                      <a:pt x="2530309" y="3458685"/>
                    </a:cubicBezTo>
                    <a:lnTo>
                      <a:pt x="2392661" y="3508680"/>
                    </a:lnTo>
                    <a:lnTo>
                      <a:pt x="2392661" y="3562499"/>
                    </a:lnTo>
                    <a:cubicBezTo>
                      <a:pt x="2392661" y="3662809"/>
                      <a:pt x="2311343" y="3744127"/>
                      <a:pt x="2211033" y="3744127"/>
                    </a:cubicBezTo>
                    <a:lnTo>
                      <a:pt x="1551270" y="3744127"/>
                    </a:lnTo>
                    <a:lnTo>
                      <a:pt x="1551270" y="3282209"/>
                    </a:lnTo>
                    <a:cubicBezTo>
                      <a:pt x="1551270" y="3202627"/>
                      <a:pt x="1486756" y="3138113"/>
                      <a:pt x="1407174" y="3138113"/>
                    </a:cubicBezTo>
                    <a:lnTo>
                      <a:pt x="1327760" y="3138113"/>
                    </a:lnTo>
                    <a:lnTo>
                      <a:pt x="1290157" y="3042678"/>
                    </a:lnTo>
                    <a:lnTo>
                      <a:pt x="1266569" y="2998933"/>
                    </a:lnTo>
                    <a:lnTo>
                      <a:pt x="1322249" y="2941355"/>
                    </a:lnTo>
                    <a:cubicBezTo>
                      <a:pt x="1377571" y="2884147"/>
                      <a:pt x="1376043" y="2792923"/>
                      <a:pt x="1318835" y="2737601"/>
                    </a:cubicBezTo>
                    <a:lnTo>
                      <a:pt x="986738" y="2416450"/>
                    </a:lnTo>
                    <a:cubicBezTo>
                      <a:pt x="929530" y="2361128"/>
                      <a:pt x="838306" y="2362656"/>
                      <a:pt x="782984" y="2419864"/>
                    </a:cubicBezTo>
                    <a:lnTo>
                      <a:pt x="723855" y="2481008"/>
                    </a:lnTo>
                    <a:lnTo>
                      <a:pt x="677070" y="2458645"/>
                    </a:lnTo>
                    <a:lnTo>
                      <a:pt x="585060" y="2424969"/>
                    </a:lnTo>
                    <a:lnTo>
                      <a:pt x="585060" y="2339968"/>
                    </a:lnTo>
                    <a:cubicBezTo>
                      <a:pt x="585060" y="2260386"/>
                      <a:pt x="520546" y="2195872"/>
                      <a:pt x="440964" y="2195872"/>
                    </a:cubicBezTo>
                    <a:lnTo>
                      <a:pt x="0" y="2195872"/>
                    </a:lnTo>
                    <a:lnTo>
                      <a:pt x="0" y="1522539"/>
                    </a:lnTo>
                    <a:cubicBezTo>
                      <a:pt x="0" y="1422229"/>
                      <a:pt x="81318" y="1340911"/>
                      <a:pt x="181628" y="1340911"/>
                    </a:cubicBezTo>
                    <a:lnTo>
                      <a:pt x="318117" y="1340911"/>
                    </a:lnTo>
                    <a:lnTo>
                      <a:pt x="372621" y="1210762"/>
                    </a:lnTo>
                    <a:lnTo>
                      <a:pt x="405241" y="1149404"/>
                    </a:lnTo>
                    <a:lnTo>
                      <a:pt x="307961" y="1053392"/>
                    </a:lnTo>
                    <a:cubicBezTo>
                      <a:pt x="236567" y="982929"/>
                      <a:pt x="235812" y="867931"/>
                      <a:pt x="306275" y="796537"/>
                    </a:cubicBezTo>
                    <a:lnTo>
                      <a:pt x="792921" y="303464"/>
                    </a:lnTo>
                    <a:cubicBezTo>
                      <a:pt x="863384" y="232070"/>
                      <a:pt x="978383" y="231315"/>
                      <a:pt x="1049776" y="301779"/>
                    </a:cubicBezTo>
                    <a:lnTo>
                      <a:pt x="1177232" y="427573"/>
                    </a:lnTo>
                    <a:lnTo>
                      <a:pt x="1228826" y="401362"/>
                    </a:lnTo>
                    <a:lnTo>
                      <a:pt x="1346128" y="358756"/>
                    </a:lnTo>
                    <a:lnTo>
                      <a:pt x="1346128" y="181628"/>
                    </a:lnTo>
                    <a:cubicBezTo>
                      <a:pt x="1346128" y="81318"/>
                      <a:pt x="1427446" y="0"/>
                      <a:pt x="1527756" y="0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C58674EF-3BA7-4C88-95DC-B6AC7EFE3A86}"/>
                  </a:ext>
                </a:extLst>
              </p:cNvPr>
              <p:cNvSpPr/>
              <p:nvPr/>
            </p:nvSpPr>
            <p:spPr>
              <a:xfrm>
                <a:off x="3650760" y="3190920"/>
                <a:ext cx="2685129" cy="2668126"/>
              </a:xfrm>
              <a:custGeom>
                <a:avLst/>
                <a:gdLst>
                  <a:gd name="connsiteX0" fmla="*/ 1112842 w 2685129"/>
                  <a:gd name="connsiteY0" fmla="*/ 0 h 2668126"/>
                  <a:gd name="connsiteX1" fmla="*/ 1574823 w 2685129"/>
                  <a:gd name="connsiteY1" fmla="*/ 0 h 2668126"/>
                  <a:gd name="connsiteX2" fmla="*/ 1718919 w 2685129"/>
                  <a:gd name="connsiteY2" fmla="*/ 144096 h 2668126"/>
                  <a:gd name="connsiteX3" fmla="*/ 1718919 w 2685129"/>
                  <a:gd name="connsiteY3" fmla="*/ 229097 h 2668126"/>
                  <a:gd name="connsiteX4" fmla="*/ 1810929 w 2685129"/>
                  <a:gd name="connsiteY4" fmla="*/ 262773 h 2668126"/>
                  <a:gd name="connsiteX5" fmla="*/ 1857714 w 2685129"/>
                  <a:gd name="connsiteY5" fmla="*/ 285136 h 2668126"/>
                  <a:gd name="connsiteX6" fmla="*/ 1916843 w 2685129"/>
                  <a:gd name="connsiteY6" fmla="*/ 223992 h 2668126"/>
                  <a:gd name="connsiteX7" fmla="*/ 2120597 w 2685129"/>
                  <a:gd name="connsiteY7" fmla="*/ 220578 h 2668126"/>
                  <a:gd name="connsiteX8" fmla="*/ 2452694 w 2685129"/>
                  <a:gd name="connsiteY8" fmla="*/ 541729 h 2668126"/>
                  <a:gd name="connsiteX9" fmla="*/ 2456108 w 2685129"/>
                  <a:gd name="connsiteY9" fmla="*/ 745483 h 2668126"/>
                  <a:gd name="connsiteX10" fmla="*/ 2400428 w 2685129"/>
                  <a:gd name="connsiteY10" fmla="*/ 803061 h 2668126"/>
                  <a:gd name="connsiteX11" fmla="*/ 2424016 w 2685129"/>
                  <a:gd name="connsiteY11" fmla="*/ 846806 h 2668126"/>
                  <a:gd name="connsiteX12" fmla="*/ 2461619 w 2685129"/>
                  <a:gd name="connsiteY12" fmla="*/ 942241 h 2668126"/>
                  <a:gd name="connsiteX13" fmla="*/ 2541033 w 2685129"/>
                  <a:gd name="connsiteY13" fmla="*/ 942241 h 2668126"/>
                  <a:gd name="connsiteX14" fmla="*/ 2685129 w 2685129"/>
                  <a:gd name="connsiteY14" fmla="*/ 1086337 h 2668126"/>
                  <a:gd name="connsiteX15" fmla="*/ 2685129 w 2685129"/>
                  <a:gd name="connsiteY15" fmla="*/ 1548318 h 2668126"/>
                  <a:gd name="connsiteX16" fmla="*/ 2541033 w 2685129"/>
                  <a:gd name="connsiteY16" fmla="*/ 1692414 h 2668126"/>
                  <a:gd name="connsiteX17" fmla="*/ 2495012 w 2685129"/>
                  <a:gd name="connsiteY17" fmla="*/ 1692414 h 2668126"/>
                  <a:gd name="connsiteX18" fmla="*/ 2488244 w 2685129"/>
                  <a:gd name="connsiteY18" fmla="*/ 1721779 h 2668126"/>
                  <a:gd name="connsiteX19" fmla="*/ 2425090 w 2685129"/>
                  <a:gd name="connsiteY19" fmla="*/ 1882065 h 2668126"/>
                  <a:gd name="connsiteX20" fmla="*/ 2452321 w 2685129"/>
                  <a:gd name="connsiteY20" fmla="*/ 1909625 h 2668126"/>
                  <a:gd name="connsiteX21" fmla="*/ 2451096 w 2685129"/>
                  <a:gd name="connsiteY21" fmla="*/ 2113404 h 2668126"/>
                  <a:gd name="connsiteX22" fmla="*/ 2122469 w 2685129"/>
                  <a:gd name="connsiteY22" fmla="*/ 2438105 h 2668126"/>
                  <a:gd name="connsiteX23" fmla="*/ 1918690 w 2685129"/>
                  <a:gd name="connsiteY23" fmla="*/ 2436881 h 2668126"/>
                  <a:gd name="connsiteX24" fmla="*/ 1903452 w 2685129"/>
                  <a:gd name="connsiteY24" fmla="*/ 2421458 h 2668126"/>
                  <a:gd name="connsiteX25" fmla="*/ 1810929 w 2685129"/>
                  <a:gd name="connsiteY25" fmla="*/ 2468823 h 2668126"/>
                  <a:gd name="connsiteX26" fmla="*/ 1717356 w 2685129"/>
                  <a:gd name="connsiteY26" fmla="*/ 2503072 h 2668126"/>
                  <a:gd name="connsiteX27" fmla="*/ 1717356 w 2685129"/>
                  <a:gd name="connsiteY27" fmla="*/ 2524030 h 2668126"/>
                  <a:gd name="connsiteX28" fmla="*/ 1573260 w 2685129"/>
                  <a:gd name="connsiteY28" fmla="*/ 2668126 h 2668126"/>
                  <a:gd name="connsiteX29" fmla="*/ 1111279 w 2685129"/>
                  <a:gd name="connsiteY29" fmla="*/ 2668126 h 2668126"/>
                  <a:gd name="connsiteX30" fmla="*/ 967183 w 2685129"/>
                  <a:gd name="connsiteY30" fmla="*/ 2524030 h 2668126"/>
                  <a:gd name="connsiteX31" fmla="*/ 967183 w 2685129"/>
                  <a:gd name="connsiteY31" fmla="*/ 2499932 h 2668126"/>
                  <a:gd name="connsiteX32" fmla="*/ 916234 w 2685129"/>
                  <a:gd name="connsiteY32" fmla="*/ 2483837 h 2668126"/>
                  <a:gd name="connsiteX33" fmla="*/ 787124 w 2685129"/>
                  <a:gd name="connsiteY33" fmla="*/ 2425250 h 2668126"/>
                  <a:gd name="connsiteX34" fmla="*/ 782874 w 2685129"/>
                  <a:gd name="connsiteY34" fmla="*/ 2422562 h 2668126"/>
                  <a:gd name="connsiteX35" fmla="*/ 768726 w 2685129"/>
                  <a:gd name="connsiteY35" fmla="*/ 2436881 h 2668126"/>
                  <a:gd name="connsiteX36" fmla="*/ 564947 w 2685129"/>
                  <a:gd name="connsiteY36" fmla="*/ 2438105 h 2668126"/>
                  <a:gd name="connsiteX37" fmla="*/ 236320 w 2685129"/>
                  <a:gd name="connsiteY37" fmla="*/ 2113404 h 2668126"/>
                  <a:gd name="connsiteX38" fmla="*/ 235095 w 2685129"/>
                  <a:gd name="connsiteY38" fmla="*/ 1909625 h 2668126"/>
                  <a:gd name="connsiteX39" fmla="*/ 264918 w 2685129"/>
                  <a:gd name="connsiteY39" fmla="*/ 1879442 h 2668126"/>
                  <a:gd name="connsiteX40" fmla="*/ 201684 w 2685129"/>
                  <a:gd name="connsiteY40" fmla="*/ 1721779 h 2668126"/>
                  <a:gd name="connsiteX41" fmla="*/ 196995 w 2685129"/>
                  <a:gd name="connsiteY41" fmla="*/ 1703543 h 2668126"/>
                  <a:gd name="connsiteX42" fmla="*/ 144096 w 2685129"/>
                  <a:gd name="connsiteY42" fmla="*/ 1703543 h 2668126"/>
                  <a:gd name="connsiteX43" fmla="*/ 0 w 2685129"/>
                  <a:gd name="connsiteY43" fmla="*/ 1559447 h 2668126"/>
                  <a:gd name="connsiteX44" fmla="*/ 0 w 2685129"/>
                  <a:gd name="connsiteY44" fmla="*/ 1097466 h 2668126"/>
                  <a:gd name="connsiteX45" fmla="*/ 144096 w 2685129"/>
                  <a:gd name="connsiteY45" fmla="*/ 953370 h 2668126"/>
                  <a:gd name="connsiteX46" fmla="*/ 221626 w 2685129"/>
                  <a:gd name="connsiteY46" fmla="*/ 953370 h 2668126"/>
                  <a:gd name="connsiteX47" fmla="*/ 265912 w 2685129"/>
                  <a:gd name="connsiteY47" fmla="*/ 846806 h 2668126"/>
                  <a:gd name="connsiteX48" fmla="*/ 290538 w 2685129"/>
                  <a:gd name="connsiteY48" fmla="*/ 803961 h 2668126"/>
                  <a:gd name="connsiteX49" fmla="*/ 233988 w 2685129"/>
                  <a:gd name="connsiteY49" fmla="*/ 745483 h 2668126"/>
                  <a:gd name="connsiteX50" fmla="*/ 237402 w 2685129"/>
                  <a:gd name="connsiteY50" fmla="*/ 541729 h 2668126"/>
                  <a:gd name="connsiteX51" fmla="*/ 569500 w 2685129"/>
                  <a:gd name="connsiteY51" fmla="*/ 220578 h 2668126"/>
                  <a:gd name="connsiteX52" fmla="*/ 773254 w 2685129"/>
                  <a:gd name="connsiteY52" fmla="*/ 223992 h 2668126"/>
                  <a:gd name="connsiteX53" fmla="*/ 833354 w 2685129"/>
                  <a:gd name="connsiteY53" fmla="*/ 286141 h 2668126"/>
                  <a:gd name="connsiteX54" fmla="*/ 878999 w 2685129"/>
                  <a:gd name="connsiteY54" fmla="*/ 262773 h 2668126"/>
                  <a:gd name="connsiteX55" fmla="*/ 968746 w 2685129"/>
                  <a:gd name="connsiteY55" fmla="*/ 229925 h 2668126"/>
                  <a:gd name="connsiteX56" fmla="*/ 968746 w 2685129"/>
                  <a:gd name="connsiteY56" fmla="*/ 144096 h 2668126"/>
                  <a:gd name="connsiteX57" fmla="*/ 1112842 w 2685129"/>
                  <a:gd name="connsiteY57" fmla="*/ 0 h 266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2685129" h="2668126">
                    <a:moveTo>
                      <a:pt x="1112842" y="0"/>
                    </a:moveTo>
                    <a:lnTo>
                      <a:pt x="1574823" y="0"/>
                    </a:lnTo>
                    <a:cubicBezTo>
                      <a:pt x="1654405" y="0"/>
                      <a:pt x="1718919" y="64514"/>
                      <a:pt x="1718919" y="144096"/>
                    </a:cubicBezTo>
                    <a:lnTo>
                      <a:pt x="1718919" y="229097"/>
                    </a:lnTo>
                    <a:lnTo>
                      <a:pt x="1810929" y="262773"/>
                    </a:lnTo>
                    <a:lnTo>
                      <a:pt x="1857714" y="285136"/>
                    </a:lnTo>
                    <a:lnTo>
                      <a:pt x="1916843" y="223992"/>
                    </a:lnTo>
                    <a:cubicBezTo>
                      <a:pt x="1972165" y="166784"/>
                      <a:pt x="2063389" y="165256"/>
                      <a:pt x="2120597" y="220578"/>
                    </a:cubicBezTo>
                    <a:lnTo>
                      <a:pt x="2452694" y="541729"/>
                    </a:lnTo>
                    <a:cubicBezTo>
                      <a:pt x="2509902" y="597051"/>
                      <a:pt x="2511430" y="688275"/>
                      <a:pt x="2456108" y="745483"/>
                    </a:cubicBezTo>
                    <a:lnTo>
                      <a:pt x="2400428" y="803061"/>
                    </a:lnTo>
                    <a:lnTo>
                      <a:pt x="2424016" y="846806"/>
                    </a:lnTo>
                    <a:lnTo>
                      <a:pt x="2461619" y="942241"/>
                    </a:lnTo>
                    <a:lnTo>
                      <a:pt x="2541033" y="942241"/>
                    </a:lnTo>
                    <a:cubicBezTo>
                      <a:pt x="2620615" y="942241"/>
                      <a:pt x="2685129" y="1006755"/>
                      <a:pt x="2685129" y="1086337"/>
                    </a:cubicBezTo>
                    <a:lnTo>
                      <a:pt x="2685129" y="1548318"/>
                    </a:lnTo>
                    <a:cubicBezTo>
                      <a:pt x="2685129" y="1627900"/>
                      <a:pt x="2620615" y="1692414"/>
                      <a:pt x="2541033" y="1692414"/>
                    </a:cubicBezTo>
                    <a:lnTo>
                      <a:pt x="2495012" y="1692414"/>
                    </a:lnTo>
                    <a:lnTo>
                      <a:pt x="2488244" y="1721779"/>
                    </a:lnTo>
                    <a:lnTo>
                      <a:pt x="2425090" y="1882065"/>
                    </a:lnTo>
                    <a:lnTo>
                      <a:pt x="2452321" y="1909625"/>
                    </a:lnTo>
                    <a:cubicBezTo>
                      <a:pt x="2508255" y="1966236"/>
                      <a:pt x="2507706" y="2057470"/>
                      <a:pt x="2451096" y="2113404"/>
                    </a:cubicBezTo>
                    <a:lnTo>
                      <a:pt x="2122469" y="2438105"/>
                    </a:lnTo>
                    <a:cubicBezTo>
                      <a:pt x="2065859" y="2494039"/>
                      <a:pt x="1974624" y="2493491"/>
                      <a:pt x="1918690" y="2436881"/>
                    </a:cubicBezTo>
                    <a:lnTo>
                      <a:pt x="1903452" y="2421458"/>
                    </a:lnTo>
                    <a:lnTo>
                      <a:pt x="1810929" y="2468823"/>
                    </a:lnTo>
                    <a:lnTo>
                      <a:pt x="1717356" y="2503072"/>
                    </a:lnTo>
                    <a:lnTo>
                      <a:pt x="1717356" y="2524030"/>
                    </a:lnTo>
                    <a:cubicBezTo>
                      <a:pt x="1717356" y="2603612"/>
                      <a:pt x="1652842" y="2668126"/>
                      <a:pt x="1573260" y="2668126"/>
                    </a:cubicBezTo>
                    <a:lnTo>
                      <a:pt x="1111279" y="2668126"/>
                    </a:lnTo>
                    <a:cubicBezTo>
                      <a:pt x="1031697" y="2668126"/>
                      <a:pt x="967183" y="2603612"/>
                      <a:pt x="967183" y="2524030"/>
                    </a:cubicBezTo>
                    <a:lnTo>
                      <a:pt x="967183" y="2499932"/>
                    </a:lnTo>
                    <a:lnTo>
                      <a:pt x="916234" y="2483837"/>
                    </a:lnTo>
                    <a:cubicBezTo>
                      <a:pt x="871866" y="2466812"/>
                      <a:pt x="828769" y="2447223"/>
                      <a:pt x="787124" y="2425250"/>
                    </a:cubicBezTo>
                    <a:lnTo>
                      <a:pt x="782874" y="2422562"/>
                    </a:lnTo>
                    <a:lnTo>
                      <a:pt x="768726" y="2436881"/>
                    </a:lnTo>
                    <a:cubicBezTo>
                      <a:pt x="712792" y="2493491"/>
                      <a:pt x="621557" y="2494039"/>
                      <a:pt x="564947" y="2438105"/>
                    </a:cubicBezTo>
                    <a:lnTo>
                      <a:pt x="236320" y="2113404"/>
                    </a:lnTo>
                    <a:cubicBezTo>
                      <a:pt x="179710" y="2057470"/>
                      <a:pt x="179162" y="1966236"/>
                      <a:pt x="235095" y="1909625"/>
                    </a:cubicBezTo>
                    <a:lnTo>
                      <a:pt x="264918" y="1879442"/>
                    </a:lnTo>
                    <a:lnTo>
                      <a:pt x="201684" y="1721779"/>
                    </a:lnTo>
                    <a:lnTo>
                      <a:pt x="196995" y="1703543"/>
                    </a:lnTo>
                    <a:lnTo>
                      <a:pt x="144096" y="1703543"/>
                    </a:lnTo>
                    <a:cubicBezTo>
                      <a:pt x="64514" y="1703543"/>
                      <a:pt x="0" y="1639029"/>
                      <a:pt x="0" y="1559447"/>
                    </a:cubicBezTo>
                    <a:lnTo>
                      <a:pt x="0" y="1097466"/>
                    </a:lnTo>
                    <a:cubicBezTo>
                      <a:pt x="0" y="1017884"/>
                      <a:pt x="64514" y="953370"/>
                      <a:pt x="144096" y="953370"/>
                    </a:cubicBezTo>
                    <a:lnTo>
                      <a:pt x="221626" y="953370"/>
                    </a:lnTo>
                    <a:lnTo>
                      <a:pt x="265912" y="846806"/>
                    </a:lnTo>
                    <a:lnTo>
                      <a:pt x="290538" y="803961"/>
                    </a:lnTo>
                    <a:lnTo>
                      <a:pt x="233988" y="745483"/>
                    </a:lnTo>
                    <a:cubicBezTo>
                      <a:pt x="178666" y="688275"/>
                      <a:pt x="180195" y="597051"/>
                      <a:pt x="237402" y="541729"/>
                    </a:cubicBezTo>
                    <a:lnTo>
                      <a:pt x="569500" y="220578"/>
                    </a:lnTo>
                    <a:cubicBezTo>
                      <a:pt x="626708" y="165256"/>
                      <a:pt x="717931" y="166784"/>
                      <a:pt x="773254" y="223992"/>
                    </a:cubicBezTo>
                    <a:lnTo>
                      <a:pt x="833354" y="286141"/>
                    </a:lnTo>
                    <a:lnTo>
                      <a:pt x="878999" y="262773"/>
                    </a:lnTo>
                    <a:lnTo>
                      <a:pt x="968746" y="229925"/>
                    </a:lnTo>
                    <a:lnTo>
                      <a:pt x="968746" y="144096"/>
                    </a:lnTo>
                    <a:cubicBezTo>
                      <a:pt x="968746" y="64514"/>
                      <a:pt x="1033260" y="0"/>
                      <a:pt x="1112842" y="0"/>
                    </a:cubicBez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34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>
          <a:xfrm>
            <a:off x="-10425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평행 사변형 17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3815" y="654928"/>
            <a:ext cx="5682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 err="1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게시글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415" y="502528"/>
            <a:ext cx="5682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게시글</a:t>
            </a:r>
            <a:endParaRPr lang="ko-KR" altLang="en-US" sz="4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293397" y="5851834"/>
            <a:ext cx="1804545" cy="205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2404027" y="5991613"/>
            <a:ext cx="7383947" cy="95422"/>
          </a:xfrm>
          <a:custGeom>
            <a:avLst/>
            <a:gdLst>
              <a:gd name="connsiteX0" fmla="*/ 0 w 4469131"/>
              <a:gd name="connsiteY0" fmla="*/ 8653 h 57259"/>
              <a:gd name="connsiteX1" fmla="*/ 0 w 4469131"/>
              <a:gd name="connsiteY1" fmla="*/ 8654 h 57259"/>
              <a:gd name="connsiteX2" fmla="*/ 0 w 4469131"/>
              <a:gd name="connsiteY2" fmla="*/ 8654 h 57259"/>
              <a:gd name="connsiteX3" fmla="*/ 3585 w 4469131"/>
              <a:gd name="connsiteY3" fmla="*/ 0 h 57259"/>
              <a:gd name="connsiteX4" fmla="*/ 4465547 w 4469131"/>
              <a:gd name="connsiteY4" fmla="*/ 0 h 57259"/>
              <a:gd name="connsiteX5" fmla="*/ 4469131 w 4469131"/>
              <a:gd name="connsiteY5" fmla="*/ 8654 h 57259"/>
              <a:gd name="connsiteX6" fmla="*/ 4469130 w 4469131"/>
              <a:gd name="connsiteY6" fmla="*/ 8654 h 57259"/>
              <a:gd name="connsiteX7" fmla="*/ 4420525 w 4469131"/>
              <a:gd name="connsiteY7" fmla="*/ 57259 h 57259"/>
              <a:gd name="connsiteX8" fmla="*/ 48605 w 4469131"/>
              <a:gd name="connsiteY8" fmla="*/ 57258 h 57259"/>
              <a:gd name="connsiteX9" fmla="*/ 14236 w 4469131"/>
              <a:gd name="connsiteY9" fmla="*/ 43022 h 57259"/>
              <a:gd name="connsiteX10" fmla="*/ 0 w 4469131"/>
              <a:gd name="connsiteY10" fmla="*/ 8654 h 5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69131" h="57259">
                <a:moveTo>
                  <a:pt x="0" y="8653"/>
                </a:moveTo>
                <a:lnTo>
                  <a:pt x="0" y="8654"/>
                </a:lnTo>
                <a:lnTo>
                  <a:pt x="0" y="8654"/>
                </a:lnTo>
                <a:close/>
                <a:moveTo>
                  <a:pt x="3585" y="0"/>
                </a:moveTo>
                <a:lnTo>
                  <a:pt x="4465547" y="0"/>
                </a:lnTo>
                <a:lnTo>
                  <a:pt x="4469131" y="8654"/>
                </a:lnTo>
                <a:lnTo>
                  <a:pt x="4469130" y="8654"/>
                </a:lnTo>
                <a:cubicBezTo>
                  <a:pt x="4469130" y="35498"/>
                  <a:pt x="4447369" y="57259"/>
                  <a:pt x="4420525" y="57259"/>
                </a:cubicBezTo>
                <a:lnTo>
                  <a:pt x="48605" y="57258"/>
                </a:lnTo>
                <a:cubicBezTo>
                  <a:pt x="35183" y="57258"/>
                  <a:pt x="23032" y="51818"/>
                  <a:pt x="14236" y="43022"/>
                </a:cubicBezTo>
                <a:lnTo>
                  <a:pt x="0" y="865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>
            <a:off x="2404027" y="1836053"/>
            <a:ext cx="7383947" cy="4250982"/>
            <a:chOff x="2167890" y="2911421"/>
            <a:chExt cx="4469131" cy="2550850"/>
          </a:xfrm>
        </p:grpSpPr>
        <p:sp>
          <p:nvSpPr>
            <p:cNvPr id="71" name="직사각형 70"/>
            <p:cNvSpPr/>
            <p:nvPr/>
          </p:nvSpPr>
          <p:spPr>
            <a:xfrm>
              <a:off x="3916680" y="5321136"/>
              <a:ext cx="1092200" cy="1235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608560" y="2911421"/>
              <a:ext cx="3637280" cy="2458720"/>
            </a:xfrm>
            <a:prstGeom prst="roundRect">
              <a:avLst>
                <a:gd name="adj" fmla="val 303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2727921" y="3036570"/>
              <a:ext cx="3398559" cy="2156460"/>
            </a:xfrm>
            <a:prstGeom prst="roundRect">
              <a:avLst>
                <a:gd name="adj" fmla="val 162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2167890" y="5405012"/>
              <a:ext cx="4469131" cy="57259"/>
            </a:xfrm>
            <a:custGeom>
              <a:avLst/>
              <a:gdLst>
                <a:gd name="connsiteX0" fmla="*/ 0 w 4469131"/>
                <a:gd name="connsiteY0" fmla="*/ 8653 h 57259"/>
                <a:gd name="connsiteX1" fmla="*/ 0 w 4469131"/>
                <a:gd name="connsiteY1" fmla="*/ 8654 h 57259"/>
                <a:gd name="connsiteX2" fmla="*/ 0 w 4469131"/>
                <a:gd name="connsiteY2" fmla="*/ 8654 h 57259"/>
                <a:gd name="connsiteX3" fmla="*/ 3585 w 4469131"/>
                <a:gd name="connsiteY3" fmla="*/ 0 h 57259"/>
                <a:gd name="connsiteX4" fmla="*/ 4465547 w 4469131"/>
                <a:gd name="connsiteY4" fmla="*/ 0 h 57259"/>
                <a:gd name="connsiteX5" fmla="*/ 4469131 w 4469131"/>
                <a:gd name="connsiteY5" fmla="*/ 8654 h 57259"/>
                <a:gd name="connsiteX6" fmla="*/ 4469130 w 4469131"/>
                <a:gd name="connsiteY6" fmla="*/ 8654 h 57259"/>
                <a:gd name="connsiteX7" fmla="*/ 4420525 w 4469131"/>
                <a:gd name="connsiteY7" fmla="*/ 57259 h 57259"/>
                <a:gd name="connsiteX8" fmla="*/ 48605 w 4469131"/>
                <a:gd name="connsiteY8" fmla="*/ 57258 h 57259"/>
                <a:gd name="connsiteX9" fmla="*/ 14236 w 4469131"/>
                <a:gd name="connsiteY9" fmla="*/ 43022 h 57259"/>
                <a:gd name="connsiteX10" fmla="*/ 0 w 4469131"/>
                <a:gd name="connsiteY10" fmla="*/ 8654 h 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69131" h="57259">
                  <a:moveTo>
                    <a:pt x="0" y="8653"/>
                  </a:moveTo>
                  <a:lnTo>
                    <a:pt x="0" y="8654"/>
                  </a:lnTo>
                  <a:lnTo>
                    <a:pt x="0" y="8654"/>
                  </a:lnTo>
                  <a:close/>
                  <a:moveTo>
                    <a:pt x="3585" y="0"/>
                  </a:moveTo>
                  <a:lnTo>
                    <a:pt x="4465547" y="0"/>
                  </a:lnTo>
                  <a:lnTo>
                    <a:pt x="4469131" y="8654"/>
                  </a:lnTo>
                  <a:lnTo>
                    <a:pt x="4469130" y="8654"/>
                  </a:lnTo>
                  <a:cubicBezTo>
                    <a:pt x="4469130" y="35498"/>
                    <a:pt x="4447369" y="57259"/>
                    <a:pt x="4420525" y="57259"/>
                  </a:cubicBezTo>
                  <a:lnTo>
                    <a:pt x="48605" y="57258"/>
                  </a:lnTo>
                  <a:cubicBezTo>
                    <a:pt x="35183" y="57258"/>
                    <a:pt x="23032" y="51818"/>
                    <a:pt x="14236" y="43022"/>
                  </a:cubicBezTo>
                  <a:lnTo>
                    <a:pt x="0" y="865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9" r="-6827" b="-614"/>
          <a:stretch>
            <a:fillRect/>
          </a:stretch>
        </p:blipFill>
        <p:spPr>
          <a:xfrm>
            <a:off x="3107732" y="3893306"/>
            <a:ext cx="6225244" cy="3025935"/>
          </a:xfrm>
          <a:custGeom>
            <a:avLst/>
            <a:gdLst>
              <a:gd name="connsiteX0" fmla="*/ 0 w 6209147"/>
              <a:gd name="connsiteY0" fmla="*/ 1741206 h 3025935"/>
              <a:gd name="connsiteX1" fmla="*/ 220269 w 6209147"/>
              <a:gd name="connsiteY1" fmla="*/ 1741206 h 3025935"/>
              <a:gd name="connsiteX2" fmla="*/ 220269 w 6209147"/>
              <a:gd name="connsiteY2" fmla="*/ 3007472 h 3025935"/>
              <a:gd name="connsiteX3" fmla="*/ 5826430 w 6209147"/>
              <a:gd name="connsiteY3" fmla="*/ 3007472 h 3025935"/>
              <a:gd name="connsiteX4" fmla="*/ 5826430 w 6209147"/>
              <a:gd name="connsiteY4" fmla="*/ 1741206 h 3025935"/>
              <a:gd name="connsiteX5" fmla="*/ 6209147 w 6209147"/>
              <a:gd name="connsiteY5" fmla="*/ 1741206 h 3025935"/>
              <a:gd name="connsiteX6" fmla="*/ 6209147 w 6209147"/>
              <a:gd name="connsiteY6" fmla="*/ 3025935 h 3025935"/>
              <a:gd name="connsiteX7" fmla="*/ 0 w 6209147"/>
              <a:gd name="connsiteY7" fmla="*/ 3025935 h 3025935"/>
              <a:gd name="connsiteX8" fmla="*/ 220269 w 6209147"/>
              <a:gd name="connsiteY8" fmla="*/ 0 h 3025935"/>
              <a:gd name="connsiteX9" fmla="*/ 5826430 w 6209147"/>
              <a:gd name="connsiteY9" fmla="*/ 0 h 3025935"/>
              <a:gd name="connsiteX10" fmla="*/ 5826430 w 6209147"/>
              <a:gd name="connsiteY10" fmla="*/ 1741206 h 3025935"/>
              <a:gd name="connsiteX11" fmla="*/ 220269 w 6209147"/>
              <a:gd name="connsiteY11" fmla="*/ 1741206 h 30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09147" h="3025935">
                <a:moveTo>
                  <a:pt x="0" y="1741206"/>
                </a:moveTo>
                <a:lnTo>
                  <a:pt x="220269" y="1741206"/>
                </a:lnTo>
                <a:lnTo>
                  <a:pt x="220269" y="3007472"/>
                </a:lnTo>
                <a:lnTo>
                  <a:pt x="5826430" y="3007472"/>
                </a:lnTo>
                <a:lnTo>
                  <a:pt x="5826430" y="1741206"/>
                </a:lnTo>
                <a:lnTo>
                  <a:pt x="6209147" y="1741206"/>
                </a:lnTo>
                <a:lnTo>
                  <a:pt x="6209147" y="3025935"/>
                </a:lnTo>
                <a:lnTo>
                  <a:pt x="0" y="3025935"/>
                </a:lnTo>
                <a:close/>
                <a:moveTo>
                  <a:pt x="220269" y="0"/>
                </a:moveTo>
                <a:lnTo>
                  <a:pt x="5826430" y="0"/>
                </a:lnTo>
                <a:lnTo>
                  <a:pt x="5826430" y="1741206"/>
                </a:lnTo>
                <a:lnTo>
                  <a:pt x="220269" y="1741206"/>
                </a:lnTo>
                <a:close/>
              </a:path>
            </a:pathLst>
          </a:cu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138" y="2044613"/>
            <a:ext cx="5616314" cy="30362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130" y="4573024"/>
            <a:ext cx="590550" cy="685800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3" name="자유형 52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자유형 61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 62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자유형 66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56" name="자유형 55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자유형 56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 59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자유형 60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5A882AD-6117-4C87-A667-B6F018CA29CB}"/>
              </a:ext>
            </a:extLst>
          </p:cNvPr>
          <p:cNvGrpSpPr/>
          <p:nvPr/>
        </p:nvGrpSpPr>
        <p:grpSpPr>
          <a:xfrm>
            <a:off x="923194" y="3213730"/>
            <a:ext cx="7799166" cy="2532170"/>
            <a:chOff x="923194" y="3213730"/>
            <a:chExt cx="7799166" cy="253217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EFF743B-192E-45BF-9D42-8F2F7EE7786B}"/>
                </a:ext>
              </a:extLst>
            </p:cNvPr>
            <p:cNvGrpSpPr/>
            <p:nvPr/>
          </p:nvGrpSpPr>
          <p:grpSpPr>
            <a:xfrm>
              <a:off x="1038441" y="3748941"/>
              <a:ext cx="238117" cy="228206"/>
              <a:chOff x="9504329" y="3281604"/>
              <a:chExt cx="310630" cy="297701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173EC0D-EB3D-43E5-B76E-0AE51E404420}"/>
                  </a:ext>
                </a:extLst>
              </p:cNvPr>
              <p:cNvSpPr/>
              <p:nvPr/>
            </p:nvSpPr>
            <p:spPr>
              <a:xfrm>
                <a:off x="9514573" y="3281604"/>
                <a:ext cx="297701" cy="297701"/>
              </a:xfrm>
              <a:prstGeom prst="ellipse">
                <a:avLst/>
              </a:prstGeom>
              <a:solidFill>
                <a:srgbClr val="1A2B6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81736AF0-2E09-46A0-8E27-E606C1D5CF0B}"/>
                  </a:ext>
                </a:extLst>
              </p:cNvPr>
              <p:cNvSpPr/>
              <p:nvPr/>
            </p:nvSpPr>
            <p:spPr>
              <a:xfrm>
                <a:off x="9643292" y="3488830"/>
                <a:ext cx="101670" cy="78412"/>
              </a:xfrm>
              <a:prstGeom prst="roundRect">
                <a:avLst>
                  <a:gd name="adj" fmla="val 4634"/>
                </a:avLst>
              </a:prstGeom>
              <a:solidFill>
                <a:srgbClr val="EF831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자유형: 도형 83">
                <a:extLst>
                  <a:ext uri="{FF2B5EF4-FFF2-40B4-BE49-F238E27FC236}">
                    <a16:creationId xmlns:a16="http://schemas.microsoft.com/office/drawing/2014/main" id="{120A4B35-70FE-478A-8541-A043D0B9A326}"/>
                  </a:ext>
                </a:extLst>
              </p:cNvPr>
              <p:cNvSpPr/>
              <p:nvPr/>
            </p:nvSpPr>
            <p:spPr>
              <a:xfrm>
                <a:off x="9643917" y="3489440"/>
                <a:ext cx="15753" cy="77526"/>
              </a:xfrm>
              <a:custGeom>
                <a:avLst/>
                <a:gdLst>
                  <a:gd name="connsiteX0" fmla="*/ 60610 w 262938"/>
                  <a:gd name="connsiteY0" fmla="*/ 0 h 1307937"/>
                  <a:gd name="connsiteX1" fmla="*/ 258743 w 262938"/>
                  <a:gd name="connsiteY1" fmla="*/ 0 h 1307937"/>
                  <a:gd name="connsiteX2" fmla="*/ 239331 w 262938"/>
                  <a:gd name="connsiteY2" fmla="*/ 3919 h 1307937"/>
                  <a:gd name="connsiteX3" fmla="*/ 202289 w 262938"/>
                  <a:gd name="connsiteY3" fmla="*/ 59802 h 1307937"/>
                  <a:gd name="connsiteX4" fmla="*/ 202289 w 262938"/>
                  <a:gd name="connsiteY4" fmla="*/ 1247288 h 1307937"/>
                  <a:gd name="connsiteX5" fmla="*/ 262938 w 262938"/>
                  <a:gd name="connsiteY5" fmla="*/ 1307937 h 1307937"/>
                  <a:gd name="connsiteX6" fmla="*/ 60610 w 262938"/>
                  <a:gd name="connsiteY6" fmla="*/ 1307937 h 1307937"/>
                  <a:gd name="connsiteX7" fmla="*/ 0 w 262938"/>
                  <a:gd name="connsiteY7" fmla="*/ 1247327 h 1307937"/>
                  <a:gd name="connsiteX8" fmla="*/ 0 w 262938"/>
                  <a:gd name="connsiteY8" fmla="*/ 60610 h 1307937"/>
                  <a:gd name="connsiteX9" fmla="*/ 60610 w 262938"/>
                  <a:gd name="connsiteY9" fmla="*/ 0 h 130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938" h="1307937">
                    <a:moveTo>
                      <a:pt x="60610" y="0"/>
                    </a:moveTo>
                    <a:lnTo>
                      <a:pt x="258743" y="0"/>
                    </a:lnTo>
                    <a:lnTo>
                      <a:pt x="239331" y="3919"/>
                    </a:lnTo>
                    <a:cubicBezTo>
                      <a:pt x="217563" y="13126"/>
                      <a:pt x="202289" y="34680"/>
                      <a:pt x="202289" y="59802"/>
                    </a:cubicBezTo>
                    <a:lnTo>
                      <a:pt x="202289" y="1247288"/>
                    </a:lnTo>
                    <a:cubicBezTo>
                      <a:pt x="202289" y="1280784"/>
                      <a:pt x="229442" y="1307937"/>
                      <a:pt x="262938" y="1307937"/>
                    </a:cubicBezTo>
                    <a:lnTo>
                      <a:pt x="60610" y="1307937"/>
                    </a:lnTo>
                    <a:cubicBezTo>
                      <a:pt x="27136" y="1307937"/>
                      <a:pt x="0" y="1280801"/>
                      <a:pt x="0" y="1247327"/>
                    </a:cubicBezTo>
                    <a:lnTo>
                      <a:pt x="0" y="60610"/>
                    </a:lnTo>
                    <a:cubicBezTo>
                      <a:pt x="0" y="27136"/>
                      <a:pt x="27136" y="0"/>
                      <a:pt x="60610" y="0"/>
                    </a:cubicBezTo>
                    <a:close/>
                  </a:path>
                </a:pathLst>
              </a:custGeom>
              <a:solidFill>
                <a:srgbClr val="DB72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A30BE182-7145-4327-B961-314025C44481}"/>
                  </a:ext>
                </a:extLst>
              </p:cNvPr>
              <p:cNvSpPr/>
              <p:nvPr/>
            </p:nvSpPr>
            <p:spPr>
              <a:xfrm>
                <a:off x="9677258" y="3508025"/>
                <a:ext cx="35994" cy="40154"/>
              </a:xfrm>
              <a:custGeom>
                <a:avLst/>
                <a:gdLst>
                  <a:gd name="connsiteX0" fmla="*/ 5354 w 600774"/>
                  <a:gd name="connsiteY0" fmla="*/ 50677 h 670221"/>
                  <a:gd name="connsiteX1" fmla="*/ 9164 w 600774"/>
                  <a:gd name="connsiteY1" fmla="*/ 359287 h 670221"/>
                  <a:gd name="connsiteX2" fmla="*/ 5354 w 600774"/>
                  <a:gd name="connsiteY2" fmla="*/ 618367 h 670221"/>
                  <a:gd name="connsiteX3" fmla="*/ 58694 w 600774"/>
                  <a:gd name="connsiteY3" fmla="*/ 669802 h 670221"/>
                  <a:gd name="connsiteX4" fmla="*/ 140609 w 600774"/>
                  <a:gd name="connsiteY4" fmla="*/ 637417 h 670221"/>
                  <a:gd name="connsiteX5" fmla="*/ 298724 w 600774"/>
                  <a:gd name="connsiteY5" fmla="*/ 547882 h 670221"/>
                  <a:gd name="connsiteX6" fmla="*/ 447314 w 600774"/>
                  <a:gd name="connsiteY6" fmla="*/ 462157 h 670221"/>
                  <a:gd name="connsiteX7" fmla="*/ 582569 w 600774"/>
                  <a:gd name="connsiteY7" fmla="*/ 378337 h 670221"/>
                  <a:gd name="connsiteX8" fmla="*/ 592094 w 600774"/>
                  <a:gd name="connsiteY8" fmla="*/ 304042 h 670221"/>
                  <a:gd name="connsiteX9" fmla="*/ 513989 w 600774"/>
                  <a:gd name="connsiteY9" fmla="*/ 254512 h 670221"/>
                  <a:gd name="connsiteX10" fmla="*/ 384449 w 600774"/>
                  <a:gd name="connsiteY10" fmla="*/ 182122 h 670221"/>
                  <a:gd name="connsiteX11" fmla="*/ 245384 w 600774"/>
                  <a:gd name="connsiteY11" fmla="*/ 102112 h 670221"/>
                  <a:gd name="connsiteX12" fmla="*/ 92984 w 600774"/>
                  <a:gd name="connsiteY12" fmla="*/ 8767 h 670221"/>
                  <a:gd name="connsiteX13" fmla="*/ 5354 w 600774"/>
                  <a:gd name="connsiteY13" fmla="*/ 50677 h 67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0774" h="670221">
                    <a:moveTo>
                      <a:pt x="5354" y="50677"/>
                    </a:moveTo>
                    <a:cubicBezTo>
                      <a:pt x="-8616" y="109097"/>
                      <a:pt x="9164" y="264672"/>
                      <a:pt x="9164" y="359287"/>
                    </a:cubicBezTo>
                    <a:cubicBezTo>
                      <a:pt x="9164" y="453902"/>
                      <a:pt x="-2901" y="566615"/>
                      <a:pt x="5354" y="618367"/>
                    </a:cubicBezTo>
                    <a:cubicBezTo>
                      <a:pt x="13609" y="670120"/>
                      <a:pt x="36152" y="666627"/>
                      <a:pt x="58694" y="669802"/>
                    </a:cubicBezTo>
                    <a:cubicBezTo>
                      <a:pt x="81237" y="672977"/>
                      <a:pt x="100604" y="657737"/>
                      <a:pt x="140609" y="637417"/>
                    </a:cubicBezTo>
                    <a:cubicBezTo>
                      <a:pt x="180614" y="617097"/>
                      <a:pt x="298724" y="547882"/>
                      <a:pt x="298724" y="547882"/>
                    </a:cubicBezTo>
                    <a:lnTo>
                      <a:pt x="447314" y="462157"/>
                    </a:lnTo>
                    <a:cubicBezTo>
                      <a:pt x="494621" y="433900"/>
                      <a:pt x="558439" y="404689"/>
                      <a:pt x="582569" y="378337"/>
                    </a:cubicBezTo>
                    <a:cubicBezTo>
                      <a:pt x="606699" y="351985"/>
                      <a:pt x="603524" y="324679"/>
                      <a:pt x="592094" y="304042"/>
                    </a:cubicBezTo>
                    <a:cubicBezTo>
                      <a:pt x="580664" y="283405"/>
                      <a:pt x="548596" y="274832"/>
                      <a:pt x="513989" y="254512"/>
                    </a:cubicBezTo>
                    <a:cubicBezTo>
                      <a:pt x="479382" y="234192"/>
                      <a:pt x="384449" y="182122"/>
                      <a:pt x="384449" y="182122"/>
                    </a:cubicBezTo>
                    <a:cubicBezTo>
                      <a:pt x="339682" y="156722"/>
                      <a:pt x="293961" y="131004"/>
                      <a:pt x="245384" y="102112"/>
                    </a:cubicBezTo>
                    <a:cubicBezTo>
                      <a:pt x="196807" y="73220"/>
                      <a:pt x="130131" y="23689"/>
                      <a:pt x="92984" y="8767"/>
                    </a:cubicBezTo>
                    <a:cubicBezTo>
                      <a:pt x="55837" y="-6155"/>
                      <a:pt x="19324" y="-7743"/>
                      <a:pt x="5354" y="506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C8A1EA90-DA8C-4542-89E9-DD491AE9650E}"/>
                  </a:ext>
                </a:extLst>
              </p:cNvPr>
              <p:cNvSpPr/>
              <p:nvPr/>
            </p:nvSpPr>
            <p:spPr>
              <a:xfrm>
                <a:off x="9520481" y="3429577"/>
                <a:ext cx="111165" cy="108178"/>
              </a:xfrm>
              <a:custGeom>
                <a:avLst/>
                <a:gdLst>
                  <a:gd name="connsiteX0" fmla="*/ 38118 w 1855470"/>
                  <a:gd name="connsiteY0" fmla="*/ 0 h 1805608"/>
                  <a:gd name="connsiteX1" fmla="*/ 1817352 w 1855470"/>
                  <a:gd name="connsiteY1" fmla="*/ 0 h 1805608"/>
                  <a:gd name="connsiteX2" fmla="*/ 1855470 w 1855470"/>
                  <a:gd name="connsiteY2" fmla="*/ 38118 h 1805608"/>
                  <a:gd name="connsiteX3" fmla="*/ 1855470 w 1855470"/>
                  <a:gd name="connsiteY3" fmla="*/ 1333530 h 1805608"/>
                  <a:gd name="connsiteX4" fmla="*/ 1817352 w 1855470"/>
                  <a:gd name="connsiteY4" fmla="*/ 1371648 h 1805608"/>
                  <a:gd name="connsiteX5" fmla="*/ 1387817 w 1855470"/>
                  <a:gd name="connsiteY5" fmla="*/ 1371648 h 1805608"/>
                  <a:gd name="connsiteX6" fmla="*/ 1387817 w 1855470"/>
                  <a:gd name="connsiteY6" fmla="*/ 1805608 h 1805608"/>
                  <a:gd name="connsiteX7" fmla="*/ 939643 w 1855470"/>
                  <a:gd name="connsiteY7" fmla="*/ 1371648 h 1805608"/>
                  <a:gd name="connsiteX8" fmla="*/ 38118 w 1855470"/>
                  <a:gd name="connsiteY8" fmla="*/ 1371648 h 1805608"/>
                  <a:gd name="connsiteX9" fmla="*/ 0 w 1855470"/>
                  <a:gd name="connsiteY9" fmla="*/ 1333530 h 1805608"/>
                  <a:gd name="connsiteX10" fmla="*/ 0 w 1855470"/>
                  <a:gd name="connsiteY10" fmla="*/ 38118 h 1805608"/>
                  <a:gd name="connsiteX11" fmla="*/ 38118 w 1855470"/>
                  <a:gd name="connsiteY11" fmla="*/ 0 h 180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55470" h="1805608">
                    <a:moveTo>
                      <a:pt x="38118" y="0"/>
                    </a:moveTo>
                    <a:lnTo>
                      <a:pt x="1817352" y="0"/>
                    </a:lnTo>
                    <a:cubicBezTo>
                      <a:pt x="1838404" y="0"/>
                      <a:pt x="1855470" y="17066"/>
                      <a:pt x="1855470" y="38118"/>
                    </a:cubicBezTo>
                    <a:lnTo>
                      <a:pt x="1855470" y="1333530"/>
                    </a:lnTo>
                    <a:cubicBezTo>
                      <a:pt x="1855470" y="1354582"/>
                      <a:pt x="1838404" y="1371648"/>
                      <a:pt x="1817352" y="1371648"/>
                    </a:cubicBezTo>
                    <a:lnTo>
                      <a:pt x="1387817" y="1371648"/>
                    </a:lnTo>
                    <a:lnTo>
                      <a:pt x="1387817" y="1805608"/>
                    </a:lnTo>
                    <a:lnTo>
                      <a:pt x="939643" y="1371648"/>
                    </a:lnTo>
                    <a:lnTo>
                      <a:pt x="38118" y="1371648"/>
                    </a:lnTo>
                    <a:cubicBezTo>
                      <a:pt x="17066" y="1371648"/>
                      <a:pt x="0" y="1354582"/>
                      <a:pt x="0" y="1333530"/>
                    </a:cubicBezTo>
                    <a:lnTo>
                      <a:pt x="0" y="38118"/>
                    </a:lnTo>
                    <a:cubicBezTo>
                      <a:pt x="0" y="17066"/>
                      <a:pt x="17066" y="0"/>
                      <a:pt x="38118" y="0"/>
                    </a:cubicBezTo>
                    <a:close/>
                  </a:path>
                </a:pathLst>
              </a:custGeom>
              <a:solidFill>
                <a:srgbClr val="52BBE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DECF412-35F8-42EA-AA35-36823272301E}"/>
                  </a:ext>
                </a:extLst>
              </p:cNvPr>
              <p:cNvSpPr/>
              <p:nvPr/>
            </p:nvSpPr>
            <p:spPr>
              <a:xfrm>
                <a:off x="9520910" y="3430065"/>
                <a:ext cx="14269" cy="81246"/>
              </a:xfrm>
              <a:custGeom>
                <a:avLst/>
                <a:gdLst>
                  <a:gd name="connsiteX0" fmla="*/ 38118 w 238164"/>
                  <a:gd name="connsiteY0" fmla="*/ 0 h 1371648"/>
                  <a:gd name="connsiteX1" fmla="*/ 238164 w 238164"/>
                  <a:gd name="connsiteY1" fmla="*/ 0 h 1371648"/>
                  <a:gd name="connsiteX2" fmla="*/ 200046 w 238164"/>
                  <a:gd name="connsiteY2" fmla="*/ 38118 h 1371648"/>
                  <a:gd name="connsiteX3" fmla="*/ 200046 w 238164"/>
                  <a:gd name="connsiteY3" fmla="*/ 1333530 h 1371648"/>
                  <a:gd name="connsiteX4" fmla="*/ 238164 w 238164"/>
                  <a:gd name="connsiteY4" fmla="*/ 1371648 h 1371648"/>
                  <a:gd name="connsiteX5" fmla="*/ 38118 w 238164"/>
                  <a:gd name="connsiteY5" fmla="*/ 1371648 h 1371648"/>
                  <a:gd name="connsiteX6" fmla="*/ 0 w 238164"/>
                  <a:gd name="connsiteY6" fmla="*/ 1333530 h 1371648"/>
                  <a:gd name="connsiteX7" fmla="*/ 0 w 238164"/>
                  <a:gd name="connsiteY7" fmla="*/ 38118 h 1371648"/>
                  <a:gd name="connsiteX8" fmla="*/ 38118 w 238164"/>
                  <a:gd name="connsiteY8" fmla="*/ 0 h 137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164" h="1371648">
                    <a:moveTo>
                      <a:pt x="38118" y="0"/>
                    </a:moveTo>
                    <a:lnTo>
                      <a:pt x="238164" y="0"/>
                    </a:lnTo>
                    <a:cubicBezTo>
                      <a:pt x="217112" y="0"/>
                      <a:pt x="200046" y="17066"/>
                      <a:pt x="200046" y="38118"/>
                    </a:cubicBezTo>
                    <a:lnTo>
                      <a:pt x="200046" y="1333530"/>
                    </a:lnTo>
                    <a:cubicBezTo>
                      <a:pt x="200046" y="1354582"/>
                      <a:pt x="217112" y="1371648"/>
                      <a:pt x="238164" y="1371648"/>
                    </a:cubicBezTo>
                    <a:lnTo>
                      <a:pt x="38118" y="1371648"/>
                    </a:lnTo>
                    <a:cubicBezTo>
                      <a:pt x="17066" y="1371648"/>
                      <a:pt x="0" y="1354582"/>
                      <a:pt x="0" y="1333530"/>
                    </a:cubicBezTo>
                    <a:lnTo>
                      <a:pt x="0" y="38118"/>
                    </a:lnTo>
                    <a:cubicBezTo>
                      <a:pt x="0" y="17066"/>
                      <a:pt x="17066" y="0"/>
                      <a:pt x="38118" y="0"/>
                    </a:cubicBezTo>
                    <a:close/>
                  </a:path>
                </a:pathLst>
              </a:custGeom>
              <a:solidFill>
                <a:srgbClr val="1E99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7FC1BABF-6517-487D-8852-56A8FEA3C23A}"/>
                  </a:ext>
                </a:extLst>
              </p:cNvPr>
              <p:cNvCxnSpPr/>
              <p:nvPr/>
            </p:nvCxnSpPr>
            <p:spPr>
              <a:xfrm>
                <a:off x="9542356" y="3454663"/>
                <a:ext cx="6705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B6E46BE7-B02D-4FEE-8783-AA88C0E762BE}"/>
                  </a:ext>
                </a:extLst>
              </p:cNvPr>
              <p:cNvCxnSpPr/>
              <p:nvPr/>
            </p:nvCxnSpPr>
            <p:spPr>
              <a:xfrm>
                <a:off x="9542356" y="3471327"/>
                <a:ext cx="67055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9F709A4F-1141-4AD1-A3DD-E6B342E555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2356" y="3486551"/>
                <a:ext cx="36787" cy="0"/>
              </a:xfrm>
              <a:prstGeom prst="line">
                <a:avLst/>
              </a:prstGeom>
              <a:ln w="635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63475781-F091-482E-BED7-72083EB232D8}"/>
                  </a:ext>
                </a:extLst>
              </p:cNvPr>
              <p:cNvSpPr/>
              <p:nvPr/>
            </p:nvSpPr>
            <p:spPr>
              <a:xfrm>
                <a:off x="9504329" y="3288438"/>
                <a:ext cx="162842" cy="126197"/>
              </a:xfrm>
              <a:prstGeom prst="roundRect">
                <a:avLst>
                  <a:gd name="adj" fmla="val 1955"/>
                </a:avLst>
              </a:prstGeom>
              <a:solidFill>
                <a:srgbClr val="FE3745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사각형: 둥근 모서리 108">
                <a:extLst>
                  <a:ext uri="{FF2B5EF4-FFF2-40B4-BE49-F238E27FC236}">
                    <a16:creationId xmlns:a16="http://schemas.microsoft.com/office/drawing/2014/main" id="{FF416542-205C-42DE-865D-687C154B6233}"/>
                  </a:ext>
                </a:extLst>
              </p:cNvPr>
              <p:cNvSpPr/>
              <p:nvPr/>
            </p:nvSpPr>
            <p:spPr>
              <a:xfrm>
                <a:off x="9513165" y="3297814"/>
                <a:ext cx="16549" cy="16549"/>
              </a:xfrm>
              <a:prstGeom prst="roundRect">
                <a:avLst/>
              </a:prstGeom>
              <a:solidFill>
                <a:srgbClr val="B70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722D5FC4-79F9-4469-9647-AC858DC77641}"/>
                  </a:ext>
                </a:extLst>
              </p:cNvPr>
              <p:cNvSpPr/>
              <p:nvPr/>
            </p:nvSpPr>
            <p:spPr>
              <a:xfrm>
                <a:off x="9513165" y="3320882"/>
                <a:ext cx="16549" cy="16549"/>
              </a:xfrm>
              <a:prstGeom prst="roundRect">
                <a:avLst/>
              </a:prstGeom>
              <a:solidFill>
                <a:srgbClr val="B70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사각형: 둥근 모서리 118">
                <a:extLst>
                  <a:ext uri="{FF2B5EF4-FFF2-40B4-BE49-F238E27FC236}">
                    <a16:creationId xmlns:a16="http://schemas.microsoft.com/office/drawing/2014/main" id="{ED1C5BC3-FBA0-4C81-9BAF-F17143374E56}"/>
                  </a:ext>
                </a:extLst>
              </p:cNvPr>
              <p:cNvSpPr/>
              <p:nvPr/>
            </p:nvSpPr>
            <p:spPr>
              <a:xfrm>
                <a:off x="9513165" y="3343836"/>
                <a:ext cx="16549" cy="16549"/>
              </a:xfrm>
              <a:prstGeom prst="roundRect">
                <a:avLst/>
              </a:prstGeom>
              <a:solidFill>
                <a:srgbClr val="B70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사각형: 둥근 모서리 122">
                <a:extLst>
                  <a:ext uri="{FF2B5EF4-FFF2-40B4-BE49-F238E27FC236}">
                    <a16:creationId xmlns:a16="http://schemas.microsoft.com/office/drawing/2014/main" id="{A4EC5DE9-7A41-4E94-889B-AD712D48C7C3}"/>
                  </a:ext>
                </a:extLst>
              </p:cNvPr>
              <p:cNvSpPr/>
              <p:nvPr/>
            </p:nvSpPr>
            <p:spPr>
              <a:xfrm>
                <a:off x="9513165" y="3366905"/>
                <a:ext cx="16549" cy="16549"/>
              </a:xfrm>
              <a:prstGeom prst="roundRect">
                <a:avLst/>
              </a:prstGeom>
              <a:solidFill>
                <a:srgbClr val="B70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사각형: 둥근 모서리 130">
                <a:extLst>
                  <a:ext uri="{FF2B5EF4-FFF2-40B4-BE49-F238E27FC236}">
                    <a16:creationId xmlns:a16="http://schemas.microsoft.com/office/drawing/2014/main" id="{6B257671-B6DC-4CDE-9260-A27A585D305B}"/>
                  </a:ext>
                </a:extLst>
              </p:cNvPr>
              <p:cNvSpPr/>
              <p:nvPr/>
            </p:nvSpPr>
            <p:spPr>
              <a:xfrm>
                <a:off x="9513165" y="3389985"/>
                <a:ext cx="16549" cy="16549"/>
              </a:xfrm>
              <a:prstGeom prst="roundRect">
                <a:avLst/>
              </a:prstGeom>
              <a:solidFill>
                <a:srgbClr val="B70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692D4F50-BBE9-46FA-BBF5-45C305E6E0AE}"/>
                  </a:ext>
                </a:extLst>
              </p:cNvPr>
              <p:cNvGrpSpPr/>
              <p:nvPr/>
            </p:nvGrpSpPr>
            <p:grpSpPr>
              <a:xfrm>
                <a:off x="9554258" y="3319013"/>
                <a:ext cx="55769" cy="66379"/>
                <a:chOff x="5164308" y="1559828"/>
                <a:chExt cx="930854" cy="1107944"/>
              </a:xfrm>
            </p:grpSpPr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1D803871-ECFD-43D4-9E23-2A76C3BB517C}"/>
                    </a:ext>
                  </a:extLst>
                </p:cNvPr>
                <p:cNvSpPr/>
                <p:nvPr/>
              </p:nvSpPr>
              <p:spPr>
                <a:xfrm>
                  <a:off x="5164308" y="1559828"/>
                  <a:ext cx="930854" cy="1107222"/>
                </a:xfrm>
                <a:custGeom>
                  <a:avLst/>
                  <a:gdLst>
                    <a:gd name="connsiteX0" fmla="*/ 5354 w 600774"/>
                    <a:gd name="connsiteY0" fmla="*/ 50677 h 670221"/>
                    <a:gd name="connsiteX1" fmla="*/ 9164 w 600774"/>
                    <a:gd name="connsiteY1" fmla="*/ 359287 h 670221"/>
                    <a:gd name="connsiteX2" fmla="*/ 5354 w 600774"/>
                    <a:gd name="connsiteY2" fmla="*/ 618367 h 670221"/>
                    <a:gd name="connsiteX3" fmla="*/ 58694 w 600774"/>
                    <a:gd name="connsiteY3" fmla="*/ 669802 h 670221"/>
                    <a:gd name="connsiteX4" fmla="*/ 140609 w 600774"/>
                    <a:gd name="connsiteY4" fmla="*/ 637417 h 670221"/>
                    <a:gd name="connsiteX5" fmla="*/ 298724 w 600774"/>
                    <a:gd name="connsiteY5" fmla="*/ 547882 h 670221"/>
                    <a:gd name="connsiteX6" fmla="*/ 447314 w 600774"/>
                    <a:gd name="connsiteY6" fmla="*/ 462157 h 670221"/>
                    <a:gd name="connsiteX7" fmla="*/ 582569 w 600774"/>
                    <a:gd name="connsiteY7" fmla="*/ 378337 h 670221"/>
                    <a:gd name="connsiteX8" fmla="*/ 592094 w 600774"/>
                    <a:gd name="connsiteY8" fmla="*/ 304042 h 670221"/>
                    <a:gd name="connsiteX9" fmla="*/ 513989 w 600774"/>
                    <a:gd name="connsiteY9" fmla="*/ 254512 h 670221"/>
                    <a:gd name="connsiteX10" fmla="*/ 384449 w 600774"/>
                    <a:gd name="connsiteY10" fmla="*/ 182122 h 670221"/>
                    <a:gd name="connsiteX11" fmla="*/ 245384 w 600774"/>
                    <a:gd name="connsiteY11" fmla="*/ 102112 h 670221"/>
                    <a:gd name="connsiteX12" fmla="*/ 92984 w 600774"/>
                    <a:gd name="connsiteY12" fmla="*/ 8767 h 670221"/>
                    <a:gd name="connsiteX13" fmla="*/ 5354 w 600774"/>
                    <a:gd name="connsiteY13" fmla="*/ 50677 h 67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00774" h="670221">
                      <a:moveTo>
                        <a:pt x="5354" y="50677"/>
                      </a:moveTo>
                      <a:cubicBezTo>
                        <a:pt x="-8616" y="109097"/>
                        <a:pt x="9164" y="264672"/>
                        <a:pt x="9164" y="359287"/>
                      </a:cubicBezTo>
                      <a:cubicBezTo>
                        <a:pt x="9164" y="453902"/>
                        <a:pt x="-2901" y="566615"/>
                        <a:pt x="5354" y="618367"/>
                      </a:cubicBezTo>
                      <a:cubicBezTo>
                        <a:pt x="13609" y="670120"/>
                        <a:pt x="36152" y="666627"/>
                        <a:pt x="58694" y="669802"/>
                      </a:cubicBezTo>
                      <a:cubicBezTo>
                        <a:pt x="81237" y="672977"/>
                        <a:pt x="100604" y="657737"/>
                        <a:pt x="140609" y="637417"/>
                      </a:cubicBezTo>
                      <a:cubicBezTo>
                        <a:pt x="180614" y="617097"/>
                        <a:pt x="298724" y="547882"/>
                        <a:pt x="298724" y="547882"/>
                      </a:cubicBezTo>
                      <a:lnTo>
                        <a:pt x="447314" y="462157"/>
                      </a:lnTo>
                      <a:cubicBezTo>
                        <a:pt x="494621" y="433900"/>
                        <a:pt x="558439" y="404689"/>
                        <a:pt x="582569" y="378337"/>
                      </a:cubicBezTo>
                      <a:cubicBezTo>
                        <a:pt x="606699" y="351985"/>
                        <a:pt x="603524" y="324679"/>
                        <a:pt x="592094" y="304042"/>
                      </a:cubicBezTo>
                      <a:cubicBezTo>
                        <a:pt x="580664" y="283405"/>
                        <a:pt x="548596" y="274832"/>
                        <a:pt x="513989" y="254512"/>
                      </a:cubicBezTo>
                      <a:cubicBezTo>
                        <a:pt x="479382" y="234192"/>
                        <a:pt x="384449" y="182122"/>
                        <a:pt x="384449" y="182122"/>
                      </a:cubicBezTo>
                      <a:cubicBezTo>
                        <a:pt x="339682" y="156722"/>
                        <a:pt x="293961" y="131004"/>
                        <a:pt x="245384" y="102112"/>
                      </a:cubicBezTo>
                      <a:cubicBezTo>
                        <a:pt x="196807" y="73220"/>
                        <a:pt x="130131" y="23689"/>
                        <a:pt x="92984" y="8767"/>
                      </a:cubicBezTo>
                      <a:cubicBezTo>
                        <a:pt x="55837" y="-6155"/>
                        <a:pt x="19324" y="-7743"/>
                        <a:pt x="5354" y="506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CB144EC5-B078-4BE8-A9E1-C648F9D707C5}"/>
                    </a:ext>
                  </a:extLst>
                </p:cNvPr>
                <p:cNvSpPr/>
                <p:nvPr/>
              </p:nvSpPr>
              <p:spPr>
                <a:xfrm>
                  <a:off x="5167345" y="1560549"/>
                  <a:ext cx="221955" cy="1107223"/>
                </a:xfrm>
                <a:custGeom>
                  <a:avLst/>
                  <a:gdLst>
                    <a:gd name="connsiteX0" fmla="*/ 101620 w 221955"/>
                    <a:gd name="connsiteY0" fmla="*/ 1330 h 1107223"/>
                    <a:gd name="connsiteX1" fmla="*/ 144073 w 221955"/>
                    <a:gd name="connsiteY1" fmla="*/ 14483 h 1107223"/>
                    <a:gd name="connsiteX2" fmla="*/ 194666 w 221955"/>
                    <a:gd name="connsiteY2" fmla="*/ 42266 h 1107223"/>
                    <a:gd name="connsiteX3" fmla="*/ 221955 w 221955"/>
                    <a:gd name="connsiteY3" fmla="*/ 60509 h 1107223"/>
                    <a:gd name="connsiteX4" fmla="*/ 220882 w 221955"/>
                    <a:gd name="connsiteY4" fmla="*/ 62499 h 1107223"/>
                    <a:gd name="connsiteX5" fmla="*/ 211194 w 221955"/>
                    <a:gd name="connsiteY5" fmla="*/ 94195 h 1107223"/>
                    <a:gd name="connsiteX6" fmla="*/ 217097 w 221955"/>
                    <a:gd name="connsiteY6" fmla="*/ 604026 h 1107223"/>
                    <a:gd name="connsiteX7" fmla="*/ 211194 w 221955"/>
                    <a:gd name="connsiteY7" fmla="*/ 1032033 h 1107223"/>
                    <a:gd name="connsiteX8" fmla="*/ 215783 w 221955"/>
                    <a:gd name="connsiteY8" fmla="*/ 1054208 h 1107223"/>
                    <a:gd name="connsiteX9" fmla="*/ 176795 w 221955"/>
                    <a:gd name="connsiteY9" fmla="*/ 1076288 h 1107223"/>
                    <a:gd name="connsiteX10" fmla="*/ 90943 w 221955"/>
                    <a:gd name="connsiteY10" fmla="*/ 1106530 h 1107223"/>
                    <a:gd name="connsiteX11" fmla="*/ 8297 w 221955"/>
                    <a:gd name="connsiteY11" fmla="*/ 1021558 h 1107223"/>
                    <a:gd name="connsiteX12" fmla="*/ 14200 w 221955"/>
                    <a:gd name="connsiteY12" fmla="*/ 593551 h 1107223"/>
                    <a:gd name="connsiteX13" fmla="*/ 8297 w 221955"/>
                    <a:gd name="connsiteY13" fmla="*/ 83720 h 1107223"/>
                    <a:gd name="connsiteX14" fmla="*/ 101620 w 221955"/>
                    <a:gd name="connsiteY14" fmla="*/ 1330 h 1107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1955" h="1107223">
                      <a:moveTo>
                        <a:pt x="101620" y="1330"/>
                      </a:moveTo>
                      <a:cubicBezTo>
                        <a:pt x="115356" y="3534"/>
                        <a:pt x="129684" y="8320"/>
                        <a:pt x="144073" y="14483"/>
                      </a:cubicBezTo>
                      <a:cubicBezTo>
                        <a:pt x="158462" y="20646"/>
                        <a:pt x="175711" y="30383"/>
                        <a:pt x="194666" y="42266"/>
                      </a:cubicBezTo>
                      <a:lnTo>
                        <a:pt x="221955" y="60509"/>
                      </a:lnTo>
                      <a:lnTo>
                        <a:pt x="220882" y="62499"/>
                      </a:lnTo>
                      <a:cubicBezTo>
                        <a:pt x="217151" y="71616"/>
                        <a:pt x="213899" y="82131"/>
                        <a:pt x="211194" y="94195"/>
                      </a:cubicBezTo>
                      <a:cubicBezTo>
                        <a:pt x="189548" y="190706"/>
                        <a:pt x="217097" y="447720"/>
                        <a:pt x="217097" y="604026"/>
                      </a:cubicBezTo>
                      <a:cubicBezTo>
                        <a:pt x="217097" y="760333"/>
                        <a:pt x="198403" y="946537"/>
                        <a:pt x="211194" y="1032033"/>
                      </a:cubicBezTo>
                      <a:lnTo>
                        <a:pt x="215783" y="1054208"/>
                      </a:lnTo>
                      <a:lnTo>
                        <a:pt x="176795" y="1076288"/>
                      </a:lnTo>
                      <a:cubicBezTo>
                        <a:pt x="140568" y="1097285"/>
                        <a:pt x="117140" y="1110464"/>
                        <a:pt x="90943" y="1106530"/>
                      </a:cubicBezTo>
                      <a:cubicBezTo>
                        <a:pt x="56016" y="1101285"/>
                        <a:pt x="21087" y="1107055"/>
                        <a:pt x="8297" y="1021558"/>
                      </a:cubicBezTo>
                      <a:cubicBezTo>
                        <a:pt x="-4494" y="936062"/>
                        <a:pt x="14200" y="749858"/>
                        <a:pt x="14200" y="593551"/>
                      </a:cubicBezTo>
                      <a:cubicBezTo>
                        <a:pt x="14200" y="437245"/>
                        <a:pt x="-13349" y="180231"/>
                        <a:pt x="8297" y="83720"/>
                      </a:cubicBezTo>
                      <a:cubicBezTo>
                        <a:pt x="24531" y="11336"/>
                        <a:pt x="60412" y="-5284"/>
                        <a:pt x="101620" y="1330"/>
                      </a:cubicBezTo>
                      <a:close/>
                    </a:path>
                  </a:pathLst>
                </a:custGeom>
                <a:solidFill>
                  <a:srgbClr val="D9E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4101E9DC-695A-4F55-BC15-6C2158F9261B}"/>
                  </a:ext>
                </a:extLst>
              </p:cNvPr>
              <p:cNvSpPr/>
              <p:nvPr/>
            </p:nvSpPr>
            <p:spPr>
              <a:xfrm>
                <a:off x="9641527" y="3298468"/>
                <a:ext cx="16549" cy="16549"/>
              </a:xfrm>
              <a:prstGeom prst="roundRect">
                <a:avLst/>
              </a:prstGeom>
              <a:solidFill>
                <a:srgbClr val="B70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사각형: 둥근 모서리 137">
                <a:extLst>
                  <a:ext uri="{FF2B5EF4-FFF2-40B4-BE49-F238E27FC236}">
                    <a16:creationId xmlns:a16="http://schemas.microsoft.com/office/drawing/2014/main" id="{22C10675-DC0B-4D6F-A3AC-A23C0DF626A9}"/>
                  </a:ext>
                </a:extLst>
              </p:cNvPr>
              <p:cNvSpPr/>
              <p:nvPr/>
            </p:nvSpPr>
            <p:spPr>
              <a:xfrm>
                <a:off x="9641527" y="3321536"/>
                <a:ext cx="16549" cy="16549"/>
              </a:xfrm>
              <a:prstGeom prst="roundRect">
                <a:avLst/>
              </a:prstGeom>
              <a:solidFill>
                <a:srgbClr val="B70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사각형: 둥근 모서리 138">
                <a:extLst>
                  <a:ext uri="{FF2B5EF4-FFF2-40B4-BE49-F238E27FC236}">
                    <a16:creationId xmlns:a16="http://schemas.microsoft.com/office/drawing/2014/main" id="{6EAA4990-541E-4CA8-A7EC-225E60DDF1DC}"/>
                  </a:ext>
                </a:extLst>
              </p:cNvPr>
              <p:cNvSpPr/>
              <p:nvPr/>
            </p:nvSpPr>
            <p:spPr>
              <a:xfrm>
                <a:off x="9641527" y="3344490"/>
                <a:ext cx="16549" cy="16549"/>
              </a:xfrm>
              <a:prstGeom prst="roundRect">
                <a:avLst/>
              </a:prstGeom>
              <a:solidFill>
                <a:srgbClr val="B70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:a16="http://schemas.microsoft.com/office/drawing/2014/main" id="{3B72A35B-AA84-4977-80AA-7B804A1A28D4}"/>
                  </a:ext>
                </a:extLst>
              </p:cNvPr>
              <p:cNvSpPr/>
              <p:nvPr/>
            </p:nvSpPr>
            <p:spPr>
              <a:xfrm>
                <a:off x="9641527" y="3367559"/>
                <a:ext cx="16549" cy="16549"/>
              </a:xfrm>
              <a:prstGeom prst="roundRect">
                <a:avLst/>
              </a:prstGeom>
              <a:solidFill>
                <a:srgbClr val="B70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B7D20960-CC47-457E-A5D7-DB58263B5C01}"/>
                  </a:ext>
                </a:extLst>
              </p:cNvPr>
              <p:cNvSpPr/>
              <p:nvPr/>
            </p:nvSpPr>
            <p:spPr>
              <a:xfrm>
                <a:off x="9641527" y="3390639"/>
                <a:ext cx="16549" cy="16549"/>
              </a:xfrm>
              <a:prstGeom prst="roundRect">
                <a:avLst/>
              </a:prstGeom>
              <a:solidFill>
                <a:srgbClr val="B70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C11B6371-6D19-4F2A-9052-0BB676321D15}"/>
                  </a:ext>
                </a:extLst>
              </p:cNvPr>
              <p:cNvSpPr/>
              <p:nvPr/>
            </p:nvSpPr>
            <p:spPr>
              <a:xfrm>
                <a:off x="9642688" y="3353853"/>
                <a:ext cx="172271" cy="117920"/>
              </a:xfrm>
              <a:prstGeom prst="roundRect">
                <a:avLst>
                  <a:gd name="adj" fmla="val 2730"/>
                </a:avLst>
              </a:prstGeom>
              <a:solidFill>
                <a:srgbClr val="91E0E8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872F240F-BDFB-4007-A851-3018825A5741}"/>
                  </a:ext>
                </a:extLst>
              </p:cNvPr>
              <p:cNvSpPr/>
              <p:nvPr/>
            </p:nvSpPr>
            <p:spPr>
              <a:xfrm>
                <a:off x="9643029" y="3354374"/>
                <a:ext cx="169841" cy="117346"/>
              </a:xfrm>
              <a:custGeom>
                <a:avLst/>
                <a:gdLst>
                  <a:gd name="connsiteX0" fmla="*/ 53733 w 2834839"/>
                  <a:gd name="connsiteY0" fmla="*/ 0 h 1968224"/>
                  <a:gd name="connsiteX1" fmla="*/ 260486 w 2834839"/>
                  <a:gd name="connsiteY1" fmla="*/ 0 h 1968224"/>
                  <a:gd name="connsiteX2" fmla="*/ 252741 w 2834839"/>
                  <a:gd name="connsiteY2" fmla="*/ 1564 h 1968224"/>
                  <a:gd name="connsiteX3" fmla="*/ 219923 w 2834839"/>
                  <a:gd name="connsiteY3" fmla="*/ 51074 h 1968224"/>
                  <a:gd name="connsiteX4" fmla="*/ 219923 w 2834839"/>
                  <a:gd name="connsiteY4" fmla="*/ 1911832 h 1968224"/>
                  <a:gd name="connsiteX5" fmla="*/ 273656 w 2834839"/>
                  <a:gd name="connsiteY5" fmla="*/ 1965565 h 1968224"/>
                  <a:gd name="connsiteX6" fmla="*/ 2834839 w 2834839"/>
                  <a:gd name="connsiteY6" fmla="*/ 1965565 h 1968224"/>
                  <a:gd name="connsiteX7" fmla="*/ 2821668 w 2834839"/>
                  <a:gd name="connsiteY7" fmla="*/ 1968224 h 1968224"/>
                  <a:gd name="connsiteX8" fmla="*/ 53733 w 2834839"/>
                  <a:gd name="connsiteY8" fmla="*/ 1968224 h 1968224"/>
                  <a:gd name="connsiteX9" fmla="*/ 0 w 2834839"/>
                  <a:gd name="connsiteY9" fmla="*/ 1914491 h 1968224"/>
                  <a:gd name="connsiteX10" fmla="*/ 0 w 2834839"/>
                  <a:gd name="connsiteY10" fmla="*/ 53733 h 1968224"/>
                  <a:gd name="connsiteX11" fmla="*/ 53733 w 2834839"/>
                  <a:gd name="connsiteY11" fmla="*/ 0 h 1968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34839" h="1968224">
                    <a:moveTo>
                      <a:pt x="53733" y="0"/>
                    </a:moveTo>
                    <a:lnTo>
                      <a:pt x="260486" y="0"/>
                    </a:lnTo>
                    <a:lnTo>
                      <a:pt x="252741" y="1564"/>
                    </a:lnTo>
                    <a:cubicBezTo>
                      <a:pt x="233455" y="9721"/>
                      <a:pt x="219923" y="28817"/>
                      <a:pt x="219923" y="51074"/>
                    </a:cubicBezTo>
                    <a:lnTo>
                      <a:pt x="219923" y="1911832"/>
                    </a:lnTo>
                    <a:cubicBezTo>
                      <a:pt x="219923" y="1941508"/>
                      <a:pt x="243980" y="1965565"/>
                      <a:pt x="273656" y="1965565"/>
                    </a:cubicBezTo>
                    <a:lnTo>
                      <a:pt x="2834839" y="1965565"/>
                    </a:lnTo>
                    <a:lnTo>
                      <a:pt x="2821668" y="1968224"/>
                    </a:lnTo>
                    <a:lnTo>
                      <a:pt x="53733" y="1968224"/>
                    </a:lnTo>
                    <a:cubicBezTo>
                      <a:pt x="24057" y="1968224"/>
                      <a:pt x="0" y="1944167"/>
                      <a:pt x="0" y="1914491"/>
                    </a:cubicBezTo>
                    <a:lnTo>
                      <a:pt x="0" y="53733"/>
                    </a:lnTo>
                    <a:cubicBezTo>
                      <a:pt x="0" y="24057"/>
                      <a:pt x="24057" y="0"/>
                      <a:pt x="53733" y="0"/>
                    </a:cubicBezTo>
                    <a:close/>
                  </a:path>
                </a:pathLst>
              </a:custGeom>
              <a:solidFill>
                <a:srgbClr val="5DC1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DC6A45C0-1853-4018-9798-AA924AC4AC68}"/>
                  </a:ext>
                </a:extLst>
              </p:cNvPr>
              <p:cNvSpPr/>
              <p:nvPr/>
            </p:nvSpPr>
            <p:spPr>
              <a:xfrm>
                <a:off x="9642688" y="3393602"/>
                <a:ext cx="172271" cy="78487"/>
              </a:xfrm>
              <a:custGeom>
                <a:avLst/>
                <a:gdLst>
                  <a:gd name="connsiteX0" fmla="*/ 17596 w 2899209"/>
                  <a:gd name="connsiteY0" fmla="*/ 1121484 h 1310043"/>
                  <a:gd name="connsiteX1" fmla="*/ 281756 w 2899209"/>
                  <a:gd name="connsiteY1" fmla="*/ 816684 h 1310043"/>
                  <a:gd name="connsiteX2" fmla="*/ 550996 w 2899209"/>
                  <a:gd name="connsiteY2" fmla="*/ 499184 h 1310043"/>
                  <a:gd name="connsiteX3" fmla="*/ 769436 w 2899209"/>
                  <a:gd name="connsiteY3" fmla="*/ 235024 h 1310043"/>
                  <a:gd name="connsiteX4" fmla="*/ 957396 w 2899209"/>
                  <a:gd name="connsiteY4" fmla="*/ 14044 h 1310043"/>
                  <a:gd name="connsiteX5" fmla="*/ 1056456 w 2899209"/>
                  <a:gd name="connsiteY5" fmla="*/ 54684 h 1310043"/>
                  <a:gd name="connsiteX6" fmla="*/ 1264736 w 2899209"/>
                  <a:gd name="connsiteY6" fmla="*/ 316304 h 1310043"/>
                  <a:gd name="connsiteX7" fmla="*/ 1455236 w 2899209"/>
                  <a:gd name="connsiteY7" fmla="*/ 532204 h 1310043"/>
                  <a:gd name="connsiteX8" fmla="*/ 1660976 w 2899209"/>
                  <a:gd name="connsiteY8" fmla="*/ 783664 h 1310043"/>
                  <a:gd name="connsiteX9" fmla="*/ 1727016 w 2899209"/>
                  <a:gd name="connsiteY9" fmla="*/ 844624 h 1310043"/>
                  <a:gd name="connsiteX10" fmla="*/ 1780356 w 2899209"/>
                  <a:gd name="connsiteY10" fmla="*/ 842084 h 1310043"/>
                  <a:gd name="connsiteX11" fmla="*/ 1887036 w 2899209"/>
                  <a:gd name="connsiteY11" fmla="*/ 717624 h 1310043"/>
                  <a:gd name="connsiteX12" fmla="*/ 2151196 w 2899209"/>
                  <a:gd name="connsiteY12" fmla="*/ 407744 h 1310043"/>
                  <a:gd name="connsiteX13" fmla="*/ 2252796 w 2899209"/>
                  <a:gd name="connsiteY13" fmla="*/ 425524 h 1310043"/>
                  <a:gd name="connsiteX14" fmla="*/ 2519496 w 2899209"/>
                  <a:gd name="connsiteY14" fmla="*/ 737944 h 1310043"/>
                  <a:gd name="connsiteX15" fmla="*/ 2796356 w 2899209"/>
                  <a:gd name="connsiteY15" fmla="*/ 1060524 h 1310043"/>
                  <a:gd name="connsiteX16" fmla="*/ 2897956 w 2899209"/>
                  <a:gd name="connsiteY16" fmla="*/ 1192604 h 1310043"/>
                  <a:gd name="connsiteX17" fmla="*/ 2831916 w 2899209"/>
                  <a:gd name="connsiteY17" fmla="*/ 1291664 h 1310043"/>
                  <a:gd name="connsiteX18" fmla="*/ 2549976 w 2899209"/>
                  <a:gd name="connsiteY18" fmla="*/ 1294204 h 1310043"/>
                  <a:gd name="connsiteX19" fmla="*/ 1587316 w 2899209"/>
                  <a:gd name="connsiteY19" fmla="*/ 1296744 h 1310043"/>
                  <a:gd name="connsiteX20" fmla="*/ 535756 w 2899209"/>
                  <a:gd name="connsiteY20" fmla="*/ 1299284 h 1310043"/>
                  <a:gd name="connsiteX21" fmla="*/ 81096 w 2899209"/>
                  <a:gd name="connsiteY21" fmla="*/ 1296744 h 1310043"/>
                  <a:gd name="connsiteX22" fmla="*/ 17596 w 2899209"/>
                  <a:gd name="connsiteY22" fmla="*/ 1121484 h 1310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99209" h="1310043">
                    <a:moveTo>
                      <a:pt x="17596" y="1121484"/>
                    </a:moveTo>
                    <a:cubicBezTo>
                      <a:pt x="51039" y="1041474"/>
                      <a:pt x="192856" y="920401"/>
                      <a:pt x="281756" y="816684"/>
                    </a:cubicBezTo>
                    <a:cubicBezTo>
                      <a:pt x="370656" y="712967"/>
                      <a:pt x="469716" y="596127"/>
                      <a:pt x="550996" y="499184"/>
                    </a:cubicBezTo>
                    <a:cubicBezTo>
                      <a:pt x="632276" y="402241"/>
                      <a:pt x="701703" y="315881"/>
                      <a:pt x="769436" y="235024"/>
                    </a:cubicBezTo>
                    <a:cubicBezTo>
                      <a:pt x="837169" y="154167"/>
                      <a:pt x="909559" y="44101"/>
                      <a:pt x="957396" y="14044"/>
                    </a:cubicBezTo>
                    <a:cubicBezTo>
                      <a:pt x="1005233" y="-16013"/>
                      <a:pt x="1005233" y="4307"/>
                      <a:pt x="1056456" y="54684"/>
                    </a:cubicBezTo>
                    <a:cubicBezTo>
                      <a:pt x="1107679" y="105061"/>
                      <a:pt x="1198273" y="236717"/>
                      <a:pt x="1264736" y="316304"/>
                    </a:cubicBezTo>
                    <a:cubicBezTo>
                      <a:pt x="1331199" y="395891"/>
                      <a:pt x="1389196" y="454311"/>
                      <a:pt x="1455236" y="532204"/>
                    </a:cubicBezTo>
                    <a:cubicBezTo>
                      <a:pt x="1521276" y="610097"/>
                      <a:pt x="1615679" y="731594"/>
                      <a:pt x="1660976" y="783664"/>
                    </a:cubicBezTo>
                    <a:cubicBezTo>
                      <a:pt x="1706273" y="835734"/>
                      <a:pt x="1707119" y="834887"/>
                      <a:pt x="1727016" y="844624"/>
                    </a:cubicBezTo>
                    <a:cubicBezTo>
                      <a:pt x="1746913" y="854361"/>
                      <a:pt x="1753686" y="863251"/>
                      <a:pt x="1780356" y="842084"/>
                    </a:cubicBezTo>
                    <a:cubicBezTo>
                      <a:pt x="1807026" y="820917"/>
                      <a:pt x="1887036" y="717624"/>
                      <a:pt x="1887036" y="717624"/>
                    </a:cubicBezTo>
                    <a:cubicBezTo>
                      <a:pt x="1948843" y="645234"/>
                      <a:pt x="2090236" y="456427"/>
                      <a:pt x="2151196" y="407744"/>
                    </a:cubicBezTo>
                    <a:cubicBezTo>
                      <a:pt x="2212156" y="359061"/>
                      <a:pt x="2191413" y="370491"/>
                      <a:pt x="2252796" y="425524"/>
                    </a:cubicBezTo>
                    <a:cubicBezTo>
                      <a:pt x="2314179" y="480557"/>
                      <a:pt x="2519496" y="737944"/>
                      <a:pt x="2519496" y="737944"/>
                    </a:cubicBezTo>
                    <a:cubicBezTo>
                      <a:pt x="2610089" y="843777"/>
                      <a:pt x="2733279" y="984747"/>
                      <a:pt x="2796356" y="1060524"/>
                    </a:cubicBezTo>
                    <a:cubicBezTo>
                      <a:pt x="2859433" y="1136301"/>
                      <a:pt x="2892029" y="1154081"/>
                      <a:pt x="2897956" y="1192604"/>
                    </a:cubicBezTo>
                    <a:cubicBezTo>
                      <a:pt x="2903883" y="1231127"/>
                      <a:pt x="2889913" y="1274731"/>
                      <a:pt x="2831916" y="1291664"/>
                    </a:cubicBezTo>
                    <a:cubicBezTo>
                      <a:pt x="2773919" y="1308597"/>
                      <a:pt x="2549976" y="1294204"/>
                      <a:pt x="2549976" y="1294204"/>
                    </a:cubicBezTo>
                    <a:lnTo>
                      <a:pt x="1587316" y="1296744"/>
                    </a:lnTo>
                    <a:lnTo>
                      <a:pt x="535756" y="1299284"/>
                    </a:lnTo>
                    <a:cubicBezTo>
                      <a:pt x="284719" y="1299284"/>
                      <a:pt x="167456" y="1325107"/>
                      <a:pt x="81096" y="1296744"/>
                    </a:cubicBezTo>
                    <a:cubicBezTo>
                      <a:pt x="-5264" y="1268381"/>
                      <a:pt x="-15847" y="1201494"/>
                      <a:pt x="17596" y="1121484"/>
                    </a:cubicBezTo>
                    <a:close/>
                  </a:path>
                </a:pathLst>
              </a:custGeom>
              <a:solidFill>
                <a:srgbClr val="0F93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A7917D28-ADE3-4640-94F4-4FC03F90178D}"/>
                  </a:ext>
                </a:extLst>
              </p:cNvPr>
              <p:cNvGrpSpPr/>
              <p:nvPr/>
            </p:nvGrpSpPr>
            <p:grpSpPr>
              <a:xfrm>
                <a:off x="9770905" y="3367730"/>
                <a:ext cx="31860" cy="31898"/>
                <a:chOff x="7949091" y="2409195"/>
                <a:chExt cx="531788" cy="532416"/>
              </a:xfrm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EBD7DA7D-9DE4-421B-A557-2AE9BD59CD33}"/>
                    </a:ext>
                  </a:extLst>
                </p:cNvPr>
                <p:cNvSpPr/>
                <p:nvPr/>
              </p:nvSpPr>
              <p:spPr>
                <a:xfrm>
                  <a:off x="7949091" y="2409195"/>
                  <a:ext cx="531788" cy="5317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7C06A6DF-A263-40E5-9C98-17867CB4E5BD}"/>
                    </a:ext>
                  </a:extLst>
                </p:cNvPr>
                <p:cNvSpPr/>
                <p:nvPr/>
              </p:nvSpPr>
              <p:spPr>
                <a:xfrm>
                  <a:off x="7949091" y="2409823"/>
                  <a:ext cx="347368" cy="531788"/>
                </a:xfrm>
                <a:custGeom>
                  <a:avLst/>
                  <a:gdLst>
                    <a:gd name="connsiteX0" fmla="*/ 265894 w 347368"/>
                    <a:gd name="connsiteY0" fmla="*/ 0 h 531788"/>
                    <a:gd name="connsiteX1" fmla="*/ 319481 w 347368"/>
                    <a:gd name="connsiteY1" fmla="*/ 5402 h 531788"/>
                    <a:gd name="connsiteX2" fmla="*/ 336012 w 347368"/>
                    <a:gd name="connsiteY2" fmla="*/ 10534 h 531788"/>
                    <a:gd name="connsiteX3" fmla="*/ 313987 w 347368"/>
                    <a:gd name="connsiteY3" fmla="*/ 17370 h 531788"/>
                    <a:gd name="connsiteX4" fmla="*/ 151591 w 347368"/>
                    <a:gd name="connsiteY4" fmla="*/ 262369 h 531788"/>
                    <a:gd name="connsiteX5" fmla="*/ 313987 w 347368"/>
                    <a:gd name="connsiteY5" fmla="*/ 507368 h 531788"/>
                    <a:gd name="connsiteX6" fmla="*/ 347368 w 347368"/>
                    <a:gd name="connsiteY6" fmla="*/ 517730 h 531788"/>
                    <a:gd name="connsiteX7" fmla="*/ 319481 w 347368"/>
                    <a:gd name="connsiteY7" fmla="*/ 526386 h 531788"/>
                    <a:gd name="connsiteX8" fmla="*/ 265894 w 347368"/>
                    <a:gd name="connsiteY8" fmla="*/ 531788 h 531788"/>
                    <a:gd name="connsiteX9" fmla="*/ 0 w 347368"/>
                    <a:gd name="connsiteY9" fmla="*/ 265894 h 531788"/>
                    <a:gd name="connsiteX10" fmla="*/ 265894 w 347368"/>
                    <a:gd name="connsiteY10" fmla="*/ 0 h 53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47368" h="531788">
                      <a:moveTo>
                        <a:pt x="265894" y="0"/>
                      </a:moveTo>
                      <a:cubicBezTo>
                        <a:pt x="284250" y="0"/>
                        <a:pt x="302172" y="1860"/>
                        <a:pt x="319481" y="5402"/>
                      </a:cubicBezTo>
                      <a:lnTo>
                        <a:pt x="336012" y="10534"/>
                      </a:lnTo>
                      <a:lnTo>
                        <a:pt x="313987" y="17370"/>
                      </a:lnTo>
                      <a:cubicBezTo>
                        <a:pt x="218554" y="57735"/>
                        <a:pt x="151591" y="152232"/>
                        <a:pt x="151591" y="262369"/>
                      </a:cubicBezTo>
                      <a:cubicBezTo>
                        <a:pt x="151591" y="372506"/>
                        <a:pt x="218554" y="467003"/>
                        <a:pt x="313987" y="507368"/>
                      </a:cubicBezTo>
                      <a:lnTo>
                        <a:pt x="347368" y="517730"/>
                      </a:lnTo>
                      <a:lnTo>
                        <a:pt x="319481" y="526386"/>
                      </a:lnTo>
                      <a:cubicBezTo>
                        <a:pt x="302172" y="529928"/>
                        <a:pt x="284250" y="531788"/>
                        <a:pt x="265894" y="531788"/>
                      </a:cubicBezTo>
                      <a:cubicBezTo>
                        <a:pt x="119045" y="531788"/>
                        <a:pt x="0" y="412743"/>
                        <a:pt x="0" y="265894"/>
                      </a:cubicBezTo>
                      <a:cubicBezTo>
                        <a:pt x="0" y="119045"/>
                        <a:pt x="119045" y="0"/>
                        <a:pt x="265894" y="0"/>
                      </a:cubicBezTo>
                      <a:close/>
                    </a:path>
                  </a:pathLst>
                </a:custGeom>
                <a:solidFill>
                  <a:srgbClr val="D9EAF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9" name="모서리가 둥근 직사각형 87">
              <a:extLst>
                <a:ext uri="{FF2B5EF4-FFF2-40B4-BE49-F238E27FC236}">
                  <a16:creationId xmlns:a16="http://schemas.microsoft.com/office/drawing/2014/main" id="{83045398-A515-41BA-8306-E3A7CD887296}"/>
                </a:ext>
              </a:extLst>
            </p:cNvPr>
            <p:cNvSpPr/>
            <p:nvPr/>
          </p:nvSpPr>
          <p:spPr>
            <a:xfrm>
              <a:off x="3749650" y="3213730"/>
              <a:ext cx="4972710" cy="2532170"/>
            </a:xfrm>
            <a:prstGeom prst="roundRect">
              <a:avLst>
                <a:gd name="adj" fmla="val 4292"/>
              </a:avLst>
            </a:prstGeom>
            <a:noFill/>
            <a:ln w="50800">
              <a:solidFill>
                <a:srgbClr val="CC26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7B29CF82-4FB1-45F2-8622-D4C84020CAF1}"/>
                </a:ext>
              </a:extLst>
            </p:cNvPr>
            <p:cNvGrpSpPr/>
            <p:nvPr/>
          </p:nvGrpSpPr>
          <p:grpSpPr>
            <a:xfrm flipH="1">
              <a:off x="957889" y="4079090"/>
              <a:ext cx="2774260" cy="616510"/>
              <a:chOff x="8874760" y="2841065"/>
              <a:chExt cx="2774260" cy="616510"/>
            </a:xfrm>
          </p:grpSpPr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5144D8A8-66C6-4A1E-B160-B007C2409BA7}"/>
                  </a:ext>
                </a:extLst>
              </p:cNvPr>
              <p:cNvCxnSpPr/>
              <p:nvPr/>
            </p:nvCxnSpPr>
            <p:spPr>
              <a:xfrm flipV="1">
                <a:off x="8874760" y="2841065"/>
                <a:ext cx="616510" cy="616510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89A44DA1-23DD-4FE5-AC15-97915FA7F6E7}"/>
                  </a:ext>
                </a:extLst>
              </p:cNvPr>
              <p:cNvCxnSpPr/>
              <p:nvPr/>
            </p:nvCxnSpPr>
            <p:spPr>
              <a:xfrm>
                <a:off x="9494605" y="2841065"/>
                <a:ext cx="2154415" cy="0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405CA9F-0787-4894-8A3D-BBA6C4B9DE9B}"/>
                </a:ext>
              </a:extLst>
            </p:cNvPr>
            <p:cNvSpPr txBox="1"/>
            <p:nvPr/>
          </p:nvSpPr>
          <p:spPr>
            <a:xfrm>
              <a:off x="1208210" y="3698638"/>
              <a:ext cx="1284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게시글 보기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F6CF401-FF60-4351-BFAF-BBE8BD5AA1FE}"/>
                </a:ext>
              </a:extLst>
            </p:cNvPr>
            <p:cNvSpPr txBox="1"/>
            <p:nvPr/>
          </p:nvSpPr>
          <p:spPr>
            <a:xfrm>
              <a:off x="923194" y="4145651"/>
              <a:ext cx="21178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게시글 작성시 추가한 </a:t>
              </a:r>
              <a:r>
                <a:rPr lang="ko-KR" altLang="en-US" sz="14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유튜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브나</a:t>
              </a:r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코드 이미지를 게시글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에서 볼 수 있습니다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4F2ACA33-7E4D-4C2C-A428-6E5E8136FB0B}"/>
              </a:ext>
            </a:extLst>
          </p:cNvPr>
          <p:cNvGrpSpPr/>
          <p:nvPr/>
        </p:nvGrpSpPr>
        <p:grpSpPr>
          <a:xfrm>
            <a:off x="7736540" y="1876683"/>
            <a:ext cx="3883960" cy="1275806"/>
            <a:chOff x="7736540" y="1876683"/>
            <a:chExt cx="3883960" cy="1275806"/>
          </a:xfrm>
        </p:grpSpPr>
        <p:sp>
          <p:nvSpPr>
            <p:cNvPr id="11" name="모서리가 둥근 직사각형 74">
              <a:extLst>
                <a:ext uri="{FF2B5EF4-FFF2-40B4-BE49-F238E27FC236}">
                  <a16:creationId xmlns:a16="http://schemas.microsoft.com/office/drawing/2014/main" id="{B369A43D-04D5-404B-B7C8-8D2D1C8FA3C3}"/>
                </a:ext>
              </a:extLst>
            </p:cNvPr>
            <p:cNvSpPr/>
            <p:nvPr/>
          </p:nvSpPr>
          <p:spPr>
            <a:xfrm>
              <a:off x="7736540" y="2900036"/>
              <a:ext cx="985820" cy="252453"/>
            </a:xfrm>
            <a:prstGeom prst="roundRect">
              <a:avLst>
                <a:gd name="adj" fmla="val 4292"/>
              </a:avLst>
            </a:prstGeom>
            <a:noFill/>
            <a:ln w="50800">
              <a:solidFill>
                <a:srgbClr val="CC26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F9D6EC86-63D6-452A-B895-8D026525C914}"/>
                </a:ext>
              </a:extLst>
            </p:cNvPr>
            <p:cNvGrpSpPr/>
            <p:nvPr/>
          </p:nvGrpSpPr>
          <p:grpSpPr>
            <a:xfrm>
              <a:off x="8732340" y="1876683"/>
              <a:ext cx="2888160" cy="1145669"/>
              <a:chOff x="8793300" y="2768223"/>
              <a:chExt cx="2888160" cy="1145669"/>
            </a:xfrm>
          </p:grpSpPr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7764F6FB-C4B7-475D-9A11-6457494003C3}"/>
                  </a:ext>
                </a:extLst>
              </p:cNvPr>
              <p:cNvCxnSpPr/>
              <p:nvPr/>
            </p:nvCxnSpPr>
            <p:spPr>
              <a:xfrm>
                <a:off x="9555778" y="3157123"/>
                <a:ext cx="1940842" cy="0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233FF55-05FD-4201-8A12-92C5DC0DF07C}"/>
                  </a:ext>
                </a:extLst>
              </p:cNvPr>
              <p:cNvSpPr txBox="1"/>
              <p:nvPr/>
            </p:nvSpPr>
            <p:spPr>
              <a:xfrm>
                <a:off x="9769582" y="2768223"/>
                <a:ext cx="1290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아리따-돋움4.0(OTF)-Bold" panose="02020603020101020101" pitchFamily="18" charset="-127"/>
                    <a:ea typeface="아리따-돋움4.0(OTF)-Bold" panose="02020603020101020101" pitchFamily="18" charset="-127"/>
                  </a:rPr>
                  <a:t>게시글 공유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AD77786-A584-42B0-AA8F-A3BBBF53243E}"/>
                  </a:ext>
                </a:extLst>
              </p:cNvPr>
              <p:cNvSpPr txBox="1"/>
              <p:nvPr/>
            </p:nvSpPr>
            <p:spPr>
              <a:xfrm>
                <a:off x="9484566" y="3215236"/>
                <a:ext cx="21968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원하는 게시글을 자신의 블로그에 공유 할 수 있습니다</a:t>
                </a:r>
                <a:r>
                  <a:rPr lang="en-US" altLang="ko-KR" sz="14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.</a:t>
                </a:r>
              </a:p>
            </p:txBody>
          </p: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4FE61758-5F37-4E32-87F8-2C3CB8C0A56E}"/>
                  </a:ext>
                </a:extLst>
              </p:cNvPr>
              <p:cNvCxnSpPr/>
              <p:nvPr/>
            </p:nvCxnSpPr>
            <p:spPr>
              <a:xfrm flipV="1">
                <a:off x="8793300" y="3157123"/>
                <a:ext cx="756769" cy="756769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C18B2ED-C1C9-47BE-A58B-523AEE2E34D1}"/>
                </a:ext>
              </a:extLst>
            </p:cNvPr>
            <p:cNvGrpSpPr/>
            <p:nvPr/>
          </p:nvGrpSpPr>
          <p:grpSpPr>
            <a:xfrm>
              <a:off x="9574577" y="1969105"/>
              <a:ext cx="206655" cy="206655"/>
              <a:chOff x="5741734" y="1489964"/>
              <a:chExt cx="2541790" cy="2541790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A630433-E1A4-4136-91F8-BA26255771A7}"/>
                  </a:ext>
                </a:extLst>
              </p:cNvPr>
              <p:cNvSpPr/>
              <p:nvPr/>
            </p:nvSpPr>
            <p:spPr>
              <a:xfrm>
                <a:off x="5741734" y="1489964"/>
                <a:ext cx="2541790" cy="2541790"/>
              </a:xfrm>
              <a:prstGeom prst="ellipse">
                <a:avLst/>
              </a:prstGeom>
              <a:solidFill>
                <a:srgbClr val="C9F3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832A03F8-87E6-41A1-9D86-BFF88DC11FC4}"/>
                  </a:ext>
                </a:extLst>
              </p:cNvPr>
              <p:cNvSpPr/>
              <p:nvPr/>
            </p:nvSpPr>
            <p:spPr>
              <a:xfrm>
                <a:off x="7105562" y="1945077"/>
                <a:ext cx="566008" cy="566008"/>
              </a:xfrm>
              <a:prstGeom prst="ellipse">
                <a:avLst/>
              </a:prstGeom>
              <a:solidFill>
                <a:srgbClr val="72D8FF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568CDB1-6C46-40E9-8C28-A36EACC105E6}"/>
                  </a:ext>
                </a:extLst>
              </p:cNvPr>
              <p:cNvSpPr/>
              <p:nvPr/>
            </p:nvSpPr>
            <p:spPr>
              <a:xfrm>
                <a:off x="6025930" y="2480273"/>
                <a:ext cx="566007" cy="566007"/>
              </a:xfrm>
              <a:prstGeom prst="ellipse">
                <a:avLst/>
              </a:prstGeom>
              <a:solidFill>
                <a:srgbClr val="FF5D5D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C7680FD8-7D4A-49F4-A896-B66D23CE853C}"/>
                  </a:ext>
                </a:extLst>
              </p:cNvPr>
              <p:cNvSpPr/>
              <p:nvPr/>
            </p:nvSpPr>
            <p:spPr>
              <a:xfrm>
                <a:off x="7105559" y="3013218"/>
                <a:ext cx="566007" cy="566007"/>
              </a:xfrm>
              <a:prstGeom prst="ellipse">
                <a:avLst/>
              </a:prstGeom>
              <a:solidFill>
                <a:srgbClr val="FEA02C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D378EAB5-AE7C-49BC-BC15-D33D2E0AA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1881" y="2356507"/>
                <a:ext cx="576000" cy="272765"/>
              </a:xfrm>
              <a:prstGeom prst="line">
                <a:avLst/>
              </a:prstGeom>
              <a:ln w="63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F9AF7EDC-FACC-4540-B30B-488E45118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1881" y="2895034"/>
                <a:ext cx="576000" cy="272765"/>
              </a:xfrm>
              <a:prstGeom prst="line">
                <a:avLst/>
              </a:prstGeom>
              <a:ln w="63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9121E227-8D31-482C-9733-1BE1AE827617}"/>
                  </a:ext>
                </a:extLst>
              </p:cNvPr>
              <p:cNvSpPr/>
              <p:nvPr/>
            </p:nvSpPr>
            <p:spPr>
              <a:xfrm>
                <a:off x="7158977" y="1994669"/>
                <a:ext cx="442788" cy="442788"/>
              </a:xfrm>
              <a:custGeom>
                <a:avLst/>
                <a:gdLst>
                  <a:gd name="connsiteX0" fmla="*/ 283006 w 555097"/>
                  <a:gd name="connsiteY0" fmla="*/ 0 h 487788"/>
                  <a:gd name="connsiteX1" fmla="*/ 543772 w 555097"/>
                  <a:gd name="connsiteY1" fmla="*/ 172847 h 487788"/>
                  <a:gd name="connsiteX2" fmla="*/ 555097 w 555097"/>
                  <a:gd name="connsiteY2" fmla="*/ 209332 h 487788"/>
                  <a:gd name="connsiteX3" fmla="*/ 518868 w 555097"/>
                  <a:gd name="connsiteY3" fmla="*/ 179440 h 487788"/>
                  <a:gd name="connsiteX4" fmla="*/ 360637 w 555097"/>
                  <a:gd name="connsiteY4" fmla="*/ 131107 h 487788"/>
                  <a:gd name="connsiteX5" fmla="*/ 77631 w 555097"/>
                  <a:gd name="connsiteY5" fmla="*/ 414113 h 487788"/>
                  <a:gd name="connsiteX6" fmla="*/ 83381 w 555097"/>
                  <a:gd name="connsiteY6" fmla="*/ 471149 h 487788"/>
                  <a:gd name="connsiteX7" fmla="*/ 88546 w 555097"/>
                  <a:gd name="connsiteY7" fmla="*/ 487788 h 487788"/>
                  <a:gd name="connsiteX8" fmla="*/ 82891 w 555097"/>
                  <a:gd name="connsiteY8" fmla="*/ 483122 h 487788"/>
                  <a:gd name="connsiteX9" fmla="*/ 0 w 555097"/>
                  <a:gd name="connsiteY9" fmla="*/ 283006 h 487788"/>
                  <a:gd name="connsiteX10" fmla="*/ 283006 w 555097"/>
                  <a:gd name="connsiteY10" fmla="*/ 0 h 48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5097" h="487788">
                    <a:moveTo>
                      <a:pt x="283006" y="0"/>
                    </a:moveTo>
                    <a:cubicBezTo>
                      <a:pt x="400231" y="0"/>
                      <a:pt x="500809" y="71272"/>
                      <a:pt x="543772" y="172847"/>
                    </a:cubicBezTo>
                    <a:lnTo>
                      <a:pt x="555097" y="209332"/>
                    </a:lnTo>
                    <a:lnTo>
                      <a:pt x="518868" y="179440"/>
                    </a:lnTo>
                    <a:cubicBezTo>
                      <a:pt x="473700" y="148925"/>
                      <a:pt x="419249" y="131107"/>
                      <a:pt x="360637" y="131107"/>
                    </a:cubicBezTo>
                    <a:cubicBezTo>
                      <a:pt x="204337" y="131107"/>
                      <a:pt x="77631" y="257813"/>
                      <a:pt x="77631" y="414113"/>
                    </a:cubicBezTo>
                    <a:cubicBezTo>
                      <a:pt x="77631" y="433651"/>
                      <a:pt x="79611" y="452726"/>
                      <a:pt x="83381" y="471149"/>
                    </a:cubicBezTo>
                    <a:lnTo>
                      <a:pt x="88546" y="487788"/>
                    </a:lnTo>
                    <a:lnTo>
                      <a:pt x="82891" y="483122"/>
                    </a:lnTo>
                    <a:cubicBezTo>
                      <a:pt x="31677" y="431908"/>
                      <a:pt x="0" y="361156"/>
                      <a:pt x="0" y="283006"/>
                    </a:cubicBezTo>
                    <a:cubicBezTo>
                      <a:pt x="0" y="126706"/>
                      <a:pt x="126706" y="0"/>
                      <a:pt x="283006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7A94B661-B0F9-49A6-90C3-B0ADBBAE33B9}"/>
                  </a:ext>
                </a:extLst>
              </p:cNvPr>
              <p:cNvSpPr/>
              <p:nvPr/>
            </p:nvSpPr>
            <p:spPr>
              <a:xfrm>
                <a:off x="5836614" y="1558006"/>
                <a:ext cx="2222343" cy="1976091"/>
              </a:xfrm>
              <a:custGeom>
                <a:avLst/>
                <a:gdLst>
                  <a:gd name="connsiteX0" fmla="*/ 1270895 w 2337760"/>
                  <a:gd name="connsiteY0" fmla="*/ 0 h 2145457"/>
                  <a:gd name="connsiteX1" fmla="*/ 2324741 w 2337760"/>
                  <a:gd name="connsiteY1" fmla="*/ 560326 h 2145457"/>
                  <a:gd name="connsiteX2" fmla="*/ 2337760 w 2337760"/>
                  <a:gd name="connsiteY2" fmla="*/ 581755 h 2145457"/>
                  <a:gd name="connsiteX3" fmla="*/ 2315859 w 2337760"/>
                  <a:gd name="connsiteY3" fmla="*/ 557659 h 2145457"/>
                  <a:gd name="connsiteX4" fmla="*/ 1417201 w 2337760"/>
                  <a:gd name="connsiteY4" fmla="*/ 185422 h 2145457"/>
                  <a:gd name="connsiteX5" fmla="*/ 146306 w 2337760"/>
                  <a:gd name="connsiteY5" fmla="*/ 1456317 h 2145457"/>
                  <a:gd name="connsiteX6" fmla="*/ 299696 w 2337760"/>
                  <a:gd name="connsiteY6" fmla="*/ 2062101 h 2145457"/>
                  <a:gd name="connsiteX7" fmla="*/ 350336 w 2337760"/>
                  <a:gd name="connsiteY7" fmla="*/ 2145457 h 2145457"/>
                  <a:gd name="connsiteX8" fmla="*/ 290211 w 2337760"/>
                  <a:gd name="connsiteY8" fmla="*/ 2079302 h 2145457"/>
                  <a:gd name="connsiteX9" fmla="*/ 0 w 2337760"/>
                  <a:gd name="connsiteY9" fmla="*/ 1270895 h 2145457"/>
                  <a:gd name="connsiteX10" fmla="*/ 1270895 w 2337760"/>
                  <a:gd name="connsiteY10" fmla="*/ 0 h 214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7760" h="2145457">
                    <a:moveTo>
                      <a:pt x="1270895" y="0"/>
                    </a:moveTo>
                    <a:cubicBezTo>
                      <a:pt x="1709580" y="0"/>
                      <a:pt x="2096352" y="222265"/>
                      <a:pt x="2324741" y="560326"/>
                    </a:cubicBezTo>
                    <a:lnTo>
                      <a:pt x="2337760" y="581755"/>
                    </a:lnTo>
                    <a:lnTo>
                      <a:pt x="2315859" y="557659"/>
                    </a:lnTo>
                    <a:cubicBezTo>
                      <a:pt x="2085873" y="327672"/>
                      <a:pt x="1768149" y="185422"/>
                      <a:pt x="1417201" y="185422"/>
                    </a:cubicBezTo>
                    <a:cubicBezTo>
                      <a:pt x="715305" y="185422"/>
                      <a:pt x="146306" y="754421"/>
                      <a:pt x="146306" y="1456317"/>
                    </a:cubicBezTo>
                    <a:cubicBezTo>
                      <a:pt x="146306" y="1675660"/>
                      <a:pt x="201873" y="1882024"/>
                      <a:pt x="299696" y="2062101"/>
                    </a:cubicBezTo>
                    <a:lnTo>
                      <a:pt x="350336" y="2145457"/>
                    </a:lnTo>
                    <a:lnTo>
                      <a:pt x="290211" y="2079302"/>
                    </a:lnTo>
                    <a:cubicBezTo>
                      <a:pt x="108910" y="1859617"/>
                      <a:pt x="0" y="1577975"/>
                      <a:pt x="0" y="1270895"/>
                    </a:cubicBezTo>
                    <a:cubicBezTo>
                      <a:pt x="0" y="568999"/>
                      <a:pt x="568999" y="0"/>
                      <a:pt x="1270895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DAB6A91B-5039-42FE-A9E3-7FB6C5CBA552}"/>
                  </a:ext>
                </a:extLst>
              </p:cNvPr>
              <p:cNvSpPr/>
              <p:nvPr/>
            </p:nvSpPr>
            <p:spPr>
              <a:xfrm>
                <a:off x="6070873" y="2546297"/>
                <a:ext cx="442788" cy="442788"/>
              </a:xfrm>
              <a:custGeom>
                <a:avLst/>
                <a:gdLst>
                  <a:gd name="connsiteX0" fmla="*/ 283006 w 555097"/>
                  <a:gd name="connsiteY0" fmla="*/ 0 h 487788"/>
                  <a:gd name="connsiteX1" fmla="*/ 543772 w 555097"/>
                  <a:gd name="connsiteY1" fmla="*/ 172847 h 487788"/>
                  <a:gd name="connsiteX2" fmla="*/ 555097 w 555097"/>
                  <a:gd name="connsiteY2" fmla="*/ 209332 h 487788"/>
                  <a:gd name="connsiteX3" fmla="*/ 518868 w 555097"/>
                  <a:gd name="connsiteY3" fmla="*/ 179440 h 487788"/>
                  <a:gd name="connsiteX4" fmla="*/ 360637 w 555097"/>
                  <a:gd name="connsiteY4" fmla="*/ 131107 h 487788"/>
                  <a:gd name="connsiteX5" fmla="*/ 77631 w 555097"/>
                  <a:gd name="connsiteY5" fmla="*/ 414113 h 487788"/>
                  <a:gd name="connsiteX6" fmla="*/ 83381 w 555097"/>
                  <a:gd name="connsiteY6" fmla="*/ 471149 h 487788"/>
                  <a:gd name="connsiteX7" fmla="*/ 88546 w 555097"/>
                  <a:gd name="connsiteY7" fmla="*/ 487788 h 487788"/>
                  <a:gd name="connsiteX8" fmla="*/ 82891 w 555097"/>
                  <a:gd name="connsiteY8" fmla="*/ 483122 h 487788"/>
                  <a:gd name="connsiteX9" fmla="*/ 0 w 555097"/>
                  <a:gd name="connsiteY9" fmla="*/ 283006 h 487788"/>
                  <a:gd name="connsiteX10" fmla="*/ 283006 w 555097"/>
                  <a:gd name="connsiteY10" fmla="*/ 0 h 48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5097" h="487788">
                    <a:moveTo>
                      <a:pt x="283006" y="0"/>
                    </a:moveTo>
                    <a:cubicBezTo>
                      <a:pt x="400231" y="0"/>
                      <a:pt x="500809" y="71272"/>
                      <a:pt x="543772" y="172847"/>
                    </a:cubicBezTo>
                    <a:lnTo>
                      <a:pt x="555097" y="209332"/>
                    </a:lnTo>
                    <a:lnTo>
                      <a:pt x="518868" y="179440"/>
                    </a:lnTo>
                    <a:cubicBezTo>
                      <a:pt x="473700" y="148925"/>
                      <a:pt x="419249" y="131107"/>
                      <a:pt x="360637" y="131107"/>
                    </a:cubicBezTo>
                    <a:cubicBezTo>
                      <a:pt x="204337" y="131107"/>
                      <a:pt x="77631" y="257813"/>
                      <a:pt x="77631" y="414113"/>
                    </a:cubicBezTo>
                    <a:cubicBezTo>
                      <a:pt x="77631" y="433651"/>
                      <a:pt x="79611" y="452726"/>
                      <a:pt x="83381" y="471149"/>
                    </a:cubicBezTo>
                    <a:lnTo>
                      <a:pt x="88546" y="487788"/>
                    </a:lnTo>
                    <a:lnTo>
                      <a:pt x="82891" y="483122"/>
                    </a:lnTo>
                    <a:cubicBezTo>
                      <a:pt x="31677" y="431908"/>
                      <a:pt x="0" y="361156"/>
                      <a:pt x="0" y="283006"/>
                    </a:cubicBezTo>
                    <a:cubicBezTo>
                      <a:pt x="0" y="126706"/>
                      <a:pt x="126706" y="0"/>
                      <a:pt x="283006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E9DB9C23-32E2-4A6E-AD7F-E03DCFD517FB}"/>
                  </a:ext>
                </a:extLst>
              </p:cNvPr>
              <p:cNvSpPr/>
              <p:nvPr/>
            </p:nvSpPr>
            <p:spPr>
              <a:xfrm>
                <a:off x="7135546" y="3084433"/>
                <a:ext cx="442788" cy="442788"/>
              </a:xfrm>
              <a:custGeom>
                <a:avLst/>
                <a:gdLst>
                  <a:gd name="connsiteX0" fmla="*/ 283006 w 555097"/>
                  <a:gd name="connsiteY0" fmla="*/ 0 h 487788"/>
                  <a:gd name="connsiteX1" fmla="*/ 543772 w 555097"/>
                  <a:gd name="connsiteY1" fmla="*/ 172847 h 487788"/>
                  <a:gd name="connsiteX2" fmla="*/ 555097 w 555097"/>
                  <a:gd name="connsiteY2" fmla="*/ 209332 h 487788"/>
                  <a:gd name="connsiteX3" fmla="*/ 518868 w 555097"/>
                  <a:gd name="connsiteY3" fmla="*/ 179440 h 487788"/>
                  <a:gd name="connsiteX4" fmla="*/ 360637 w 555097"/>
                  <a:gd name="connsiteY4" fmla="*/ 131107 h 487788"/>
                  <a:gd name="connsiteX5" fmla="*/ 77631 w 555097"/>
                  <a:gd name="connsiteY5" fmla="*/ 414113 h 487788"/>
                  <a:gd name="connsiteX6" fmla="*/ 83381 w 555097"/>
                  <a:gd name="connsiteY6" fmla="*/ 471149 h 487788"/>
                  <a:gd name="connsiteX7" fmla="*/ 88546 w 555097"/>
                  <a:gd name="connsiteY7" fmla="*/ 487788 h 487788"/>
                  <a:gd name="connsiteX8" fmla="*/ 82891 w 555097"/>
                  <a:gd name="connsiteY8" fmla="*/ 483122 h 487788"/>
                  <a:gd name="connsiteX9" fmla="*/ 0 w 555097"/>
                  <a:gd name="connsiteY9" fmla="*/ 283006 h 487788"/>
                  <a:gd name="connsiteX10" fmla="*/ 283006 w 555097"/>
                  <a:gd name="connsiteY10" fmla="*/ 0 h 487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5097" h="487788">
                    <a:moveTo>
                      <a:pt x="283006" y="0"/>
                    </a:moveTo>
                    <a:cubicBezTo>
                      <a:pt x="400231" y="0"/>
                      <a:pt x="500809" y="71272"/>
                      <a:pt x="543772" y="172847"/>
                    </a:cubicBezTo>
                    <a:lnTo>
                      <a:pt x="555097" y="209332"/>
                    </a:lnTo>
                    <a:lnTo>
                      <a:pt x="518868" y="179440"/>
                    </a:lnTo>
                    <a:cubicBezTo>
                      <a:pt x="473700" y="148925"/>
                      <a:pt x="419249" y="131107"/>
                      <a:pt x="360637" y="131107"/>
                    </a:cubicBezTo>
                    <a:cubicBezTo>
                      <a:pt x="204337" y="131107"/>
                      <a:pt x="77631" y="257813"/>
                      <a:pt x="77631" y="414113"/>
                    </a:cubicBezTo>
                    <a:cubicBezTo>
                      <a:pt x="77631" y="433651"/>
                      <a:pt x="79611" y="452726"/>
                      <a:pt x="83381" y="471149"/>
                    </a:cubicBezTo>
                    <a:lnTo>
                      <a:pt x="88546" y="487788"/>
                    </a:lnTo>
                    <a:lnTo>
                      <a:pt x="82891" y="483122"/>
                    </a:lnTo>
                    <a:cubicBezTo>
                      <a:pt x="31677" y="431908"/>
                      <a:pt x="0" y="361156"/>
                      <a:pt x="0" y="283006"/>
                    </a:cubicBezTo>
                    <a:cubicBezTo>
                      <a:pt x="0" y="126706"/>
                      <a:pt x="126706" y="0"/>
                      <a:pt x="283006" y="0"/>
                    </a:cubicBezTo>
                    <a:close/>
                  </a:path>
                </a:pathLst>
              </a:custGeom>
              <a:solidFill>
                <a:srgbClr val="F8FAFB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579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평행 사변형 17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3815" y="654928"/>
            <a:ext cx="700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게시글 공유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415" y="502528"/>
            <a:ext cx="700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게시글 공유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93397" y="5851834"/>
            <a:ext cx="1804545" cy="205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2404027" y="5991613"/>
            <a:ext cx="7383947" cy="95422"/>
          </a:xfrm>
          <a:custGeom>
            <a:avLst/>
            <a:gdLst>
              <a:gd name="connsiteX0" fmla="*/ 0 w 4469131"/>
              <a:gd name="connsiteY0" fmla="*/ 8653 h 57259"/>
              <a:gd name="connsiteX1" fmla="*/ 0 w 4469131"/>
              <a:gd name="connsiteY1" fmla="*/ 8654 h 57259"/>
              <a:gd name="connsiteX2" fmla="*/ 0 w 4469131"/>
              <a:gd name="connsiteY2" fmla="*/ 8654 h 57259"/>
              <a:gd name="connsiteX3" fmla="*/ 3585 w 4469131"/>
              <a:gd name="connsiteY3" fmla="*/ 0 h 57259"/>
              <a:gd name="connsiteX4" fmla="*/ 4465547 w 4469131"/>
              <a:gd name="connsiteY4" fmla="*/ 0 h 57259"/>
              <a:gd name="connsiteX5" fmla="*/ 4469131 w 4469131"/>
              <a:gd name="connsiteY5" fmla="*/ 8654 h 57259"/>
              <a:gd name="connsiteX6" fmla="*/ 4469130 w 4469131"/>
              <a:gd name="connsiteY6" fmla="*/ 8654 h 57259"/>
              <a:gd name="connsiteX7" fmla="*/ 4420525 w 4469131"/>
              <a:gd name="connsiteY7" fmla="*/ 57259 h 57259"/>
              <a:gd name="connsiteX8" fmla="*/ 48605 w 4469131"/>
              <a:gd name="connsiteY8" fmla="*/ 57258 h 57259"/>
              <a:gd name="connsiteX9" fmla="*/ 14236 w 4469131"/>
              <a:gd name="connsiteY9" fmla="*/ 43022 h 57259"/>
              <a:gd name="connsiteX10" fmla="*/ 0 w 4469131"/>
              <a:gd name="connsiteY10" fmla="*/ 8654 h 5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69131" h="57259">
                <a:moveTo>
                  <a:pt x="0" y="8653"/>
                </a:moveTo>
                <a:lnTo>
                  <a:pt x="0" y="8654"/>
                </a:lnTo>
                <a:lnTo>
                  <a:pt x="0" y="8654"/>
                </a:lnTo>
                <a:close/>
                <a:moveTo>
                  <a:pt x="3585" y="0"/>
                </a:moveTo>
                <a:lnTo>
                  <a:pt x="4465547" y="0"/>
                </a:lnTo>
                <a:lnTo>
                  <a:pt x="4469131" y="8654"/>
                </a:lnTo>
                <a:lnTo>
                  <a:pt x="4469130" y="8654"/>
                </a:lnTo>
                <a:cubicBezTo>
                  <a:pt x="4469130" y="35498"/>
                  <a:pt x="4447369" y="57259"/>
                  <a:pt x="4420525" y="57259"/>
                </a:cubicBezTo>
                <a:lnTo>
                  <a:pt x="48605" y="57258"/>
                </a:lnTo>
                <a:cubicBezTo>
                  <a:pt x="35183" y="57258"/>
                  <a:pt x="23032" y="51818"/>
                  <a:pt x="14236" y="43022"/>
                </a:cubicBezTo>
                <a:lnTo>
                  <a:pt x="0" y="865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>
            <a:off x="2404027" y="1836053"/>
            <a:ext cx="7383947" cy="4250982"/>
            <a:chOff x="2167890" y="2911421"/>
            <a:chExt cx="4469131" cy="2550850"/>
          </a:xfrm>
        </p:grpSpPr>
        <p:sp>
          <p:nvSpPr>
            <p:cNvPr id="71" name="직사각형 70"/>
            <p:cNvSpPr/>
            <p:nvPr/>
          </p:nvSpPr>
          <p:spPr>
            <a:xfrm>
              <a:off x="3916680" y="5321136"/>
              <a:ext cx="1092200" cy="1235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608560" y="2911421"/>
              <a:ext cx="3637280" cy="2458720"/>
            </a:xfrm>
            <a:prstGeom prst="roundRect">
              <a:avLst>
                <a:gd name="adj" fmla="val 303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2727921" y="3036570"/>
              <a:ext cx="3398559" cy="2156460"/>
            </a:xfrm>
            <a:prstGeom prst="roundRect">
              <a:avLst>
                <a:gd name="adj" fmla="val 162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2167890" y="5405012"/>
              <a:ext cx="4469131" cy="57259"/>
            </a:xfrm>
            <a:custGeom>
              <a:avLst/>
              <a:gdLst>
                <a:gd name="connsiteX0" fmla="*/ 0 w 4469131"/>
                <a:gd name="connsiteY0" fmla="*/ 8653 h 57259"/>
                <a:gd name="connsiteX1" fmla="*/ 0 w 4469131"/>
                <a:gd name="connsiteY1" fmla="*/ 8654 h 57259"/>
                <a:gd name="connsiteX2" fmla="*/ 0 w 4469131"/>
                <a:gd name="connsiteY2" fmla="*/ 8654 h 57259"/>
                <a:gd name="connsiteX3" fmla="*/ 3585 w 4469131"/>
                <a:gd name="connsiteY3" fmla="*/ 0 h 57259"/>
                <a:gd name="connsiteX4" fmla="*/ 4465547 w 4469131"/>
                <a:gd name="connsiteY4" fmla="*/ 0 h 57259"/>
                <a:gd name="connsiteX5" fmla="*/ 4469131 w 4469131"/>
                <a:gd name="connsiteY5" fmla="*/ 8654 h 57259"/>
                <a:gd name="connsiteX6" fmla="*/ 4469130 w 4469131"/>
                <a:gd name="connsiteY6" fmla="*/ 8654 h 57259"/>
                <a:gd name="connsiteX7" fmla="*/ 4420525 w 4469131"/>
                <a:gd name="connsiteY7" fmla="*/ 57259 h 57259"/>
                <a:gd name="connsiteX8" fmla="*/ 48605 w 4469131"/>
                <a:gd name="connsiteY8" fmla="*/ 57258 h 57259"/>
                <a:gd name="connsiteX9" fmla="*/ 14236 w 4469131"/>
                <a:gd name="connsiteY9" fmla="*/ 43022 h 57259"/>
                <a:gd name="connsiteX10" fmla="*/ 0 w 4469131"/>
                <a:gd name="connsiteY10" fmla="*/ 8654 h 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69131" h="57259">
                  <a:moveTo>
                    <a:pt x="0" y="8653"/>
                  </a:moveTo>
                  <a:lnTo>
                    <a:pt x="0" y="8654"/>
                  </a:lnTo>
                  <a:lnTo>
                    <a:pt x="0" y="8654"/>
                  </a:lnTo>
                  <a:close/>
                  <a:moveTo>
                    <a:pt x="3585" y="0"/>
                  </a:moveTo>
                  <a:lnTo>
                    <a:pt x="4465547" y="0"/>
                  </a:lnTo>
                  <a:lnTo>
                    <a:pt x="4469131" y="8654"/>
                  </a:lnTo>
                  <a:lnTo>
                    <a:pt x="4469130" y="8654"/>
                  </a:lnTo>
                  <a:cubicBezTo>
                    <a:pt x="4469130" y="35498"/>
                    <a:pt x="4447369" y="57259"/>
                    <a:pt x="4420525" y="57259"/>
                  </a:cubicBezTo>
                  <a:lnTo>
                    <a:pt x="48605" y="57258"/>
                  </a:lnTo>
                  <a:cubicBezTo>
                    <a:pt x="35183" y="57258"/>
                    <a:pt x="23032" y="51818"/>
                    <a:pt x="14236" y="43022"/>
                  </a:cubicBezTo>
                  <a:lnTo>
                    <a:pt x="0" y="865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3" name="자유형 52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자유형 61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 62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자유형 66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56" name="자유형 55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자유형 56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 59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자유형 60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" name="그림 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59" y="2044703"/>
            <a:ext cx="5637600" cy="35964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E1452E8-7C3A-4CE1-90C6-FE3B2FCFE059}"/>
              </a:ext>
            </a:extLst>
          </p:cNvPr>
          <p:cNvGrpSpPr/>
          <p:nvPr/>
        </p:nvGrpSpPr>
        <p:grpSpPr>
          <a:xfrm>
            <a:off x="8740178" y="2790223"/>
            <a:ext cx="2888160" cy="1401120"/>
            <a:chOff x="8740178" y="2790223"/>
            <a:chExt cx="2888160" cy="1401120"/>
          </a:xfrm>
        </p:grpSpPr>
        <p:pic>
          <p:nvPicPr>
            <p:cNvPr id="81" name="그림 80" descr="앉아있는, 표지판, 옅은, 시계이(가) 표시된 사진&#10;&#10;자동 생성된 설명">
              <a:extLst>
                <a:ext uri="{FF2B5EF4-FFF2-40B4-BE49-F238E27FC236}">
                  <a16:creationId xmlns:a16="http://schemas.microsoft.com/office/drawing/2014/main" id="{674837EE-DBA5-4169-836E-EA48A500E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3215" y="2878900"/>
              <a:ext cx="238117" cy="238117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C375B47-97D7-4DF2-91D4-A4CB1791FCB3}"/>
                </a:ext>
              </a:extLst>
            </p:cNvPr>
            <p:cNvGrpSpPr/>
            <p:nvPr/>
          </p:nvGrpSpPr>
          <p:grpSpPr>
            <a:xfrm>
              <a:off x="8740178" y="2790223"/>
              <a:ext cx="2888160" cy="1401120"/>
              <a:chOff x="8740178" y="2790223"/>
              <a:chExt cx="2888160" cy="1401120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E368AD52-FDC7-4ECF-9C95-ECE5DE667D85}"/>
                  </a:ext>
                </a:extLst>
              </p:cNvPr>
              <p:cNvCxnSpPr/>
              <p:nvPr/>
            </p:nvCxnSpPr>
            <p:spPr>
              <a:xfrm>
                <a:off x="9502656" y="3179123"/>
                <a:ext cx="1940842" cy="0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FC188D4-DDE3-48D2-8D2C-1D27E8766151}"/>
                  </a:ext>
                </a:extLst>
              </p:cNvPr>
              <p:cNvSpPr txBox="1"/>
              <p:nvPr/>
            </p:nvSpPr>
            <p:spPr>
              <a:xfrm>
                <a:off x="9431444" y="3237236"/>
                <a:ext cx="219689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공유를 원하는 게시글의 정보를 가져온 뒤</a:t>
                </a:r>
                <a:r>
                  <a:rPr lang="en-US" altLang="ko-KR" sz="14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, </a:t>
                </a:r>
                <a:r>
                  <a:rPr lang="ko-KR" altLang="en-US" sz="14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자신이 원하는 스타일대로 편집이 가능합니다</a:t>
                </a:r>
                <a:r>
                  <a:rPr lang="en-US" altLang="ko-KR" sz="14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.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BA205D-09FA-4918-A10E-F051C3DBDFAD}"/>
                  </a:ext>
                </a:extLst>
              </p:cNvPr>
              <p:cNvSpPr txBox="1"/>
              <p:nvPr/>
            </p:nvSpPr>
            <p:spPr>
              <a:xfrm>
                <a:off x="9716460" y="2790223"/>
                <a:ext cx="17075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>
                    <a:latin typeface="아리따-돋움4.0(OTF)-Bold" panose="02020603020101020101" pitchFamily="18" charset="-127"/>
                    <a:ea typeface="아리따-돋움4.0(OTF)-Bold" panose="02020603020101020101" pitchFamily="18" charset="-127"/>
                  </a:rPr>
                  <a:t>공유게시글</a:t>
                </a:r>
                <a:r>
                  <a:rPr lang="ko-KR" altLang="en-US" dirty="0">
                    <a:latin typeface="아리따-돋움4.0(OTF)-Bold" panose="02020603020101020101" pitchFamily="18" charset="-127"/>
                    <a:ea typeface="아리따-돋움4.0(OTF)-Bold" panose="02020603020101020101" pitchFamily="18" charset="-127"/>
                  </a:rPr>
                  <a:t> 작성</a:t>
                </a:r>
              </a:p>
            </p:txBody>
          </p: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E133A94-B7CF-40A5-A877-984D986EFF4B}"/>
                  </a:ext>
                </a:extLst>
              </p:cNvPr>
              <p:cNvCxnSpPr/>
              <p:nvPr/>
            </p:nvCxnSpPr>
            <p:spPr>
              <a:xfrm flipV="1">
                <a:off x="8740178" y="3179123"/>
                <a:ext cx="756769" cy="756769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8338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평행 사변형 17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3815" y="654928"/>
            <a:ext cx="5107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댓글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415" y="502528"/>
            <a:ext cx="5131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댓글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293397" y="5851834"/>
            <a:ext cx="1804545" cy="205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5"/>
          <p:cNvSpPr/>
          <p:nvPr/>
        </p:nvSpPr>
        <p:spPr>
          <a:xfrm>
            <a:off x="2404027" y="5991613"/>
            <a:ext cx="7383947" cy="95422"/>
          </a:xfrm>
          <a:custGeom>
            <a:avLst/>
            <a:gdLst>
              <a:gd name="connsiteX0" fmla="*/ 0 w 4469131"/>
              <a:gd name="connsiteY0" fmla="*/ 8653 h 57259"/>
              <a:gd name="connsiteX1" fmla="*/ 0 w 4469131"/>
              <a:gd name="connsiteY1" fmla="*/ 8654 h 57259"/>
              <a:gd name="connsiteX2" fmla="*/ 0 w 4469131"/>
              <a:gd name="connsiteY2" fmla="*/ 8654 h 57259"/>
              <a:gd name="connsiteX3" fmla="*/ 3585 w 4469131"/>
              <a:gd name="connsiteY3" fmla="*/ 0 h 57259"/>
              <a:gd name="connsiteX4" fmla="*/ 4465547 w 4469131"/>
              <a:gd name="connsiteY4" fmla="*/ 0 h 57259"/>
              <a:gd name="connsiteX5" fmla="*/ 4469131 w 4469131"/>
              <a:gd name="connsiteY5" fmla="*/ 8654 h 57259"/>
              <a:gd name="connsiteX6" fmla="*/ 4469130 w 4469131"/>
              <a:gd name="connsiteY6" fmla="*/ 8654 h 57259"/>
              <a:gd name="connsiteX7" fmla="*/ 4420525 w 4469131"/>
              <a:gd name="connsiteY7" fmla="*/ 57259 h 57259"/>
              <a:gd name="connsiteX8" fmla="*/ 48605 w 4469131"/>
              <a:gd name="connsiteY8" fmla="*/ 57258 h 57259"/>
              <a:gd name="connsiteX9" fmla="*/ 14236 w 4469131"/>
              <a:gd name="connsiteY9" fmla="*/ 43022 h 57259"/>
              <a:gd name="connsiteX10" fmla="*/ 0 w 4469131"/>
              <a:gd name="connsiteY10" fmla="*/ 8654 h 5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69131" h="57259">
                <a:moveTo>
                  <a:pt x="0" y="8653"/>
                </a:moveTo>
                <a:lnTo>
                  <a:pt x="0" y="8654"/>
                </a:lnTo>
                <a:lnTo>
                  <a:pt x="0" y="8654"/>
                </a:lnTo>
                <a:close/>
                <a:moveTo>
                  <a:pt x="3585" y="0"/>
                </a:moveTo>
                <a:lnTo>
                  <a:pt x="4465547" y="0"/>
                </a:lnTo>
                <a:lnTo>
                  <a:pt x="4469131" y="8654"/>
                </a:lnTo>
                <a:lnTo>
                  <a:pt x="4469130" y="8654"/>
                </a:lnTo>
                <a:cubicBezTo>
                  <a:pt x="4469130" y="35498"/>
                  <a:pt x="4447369" y="57259"/>
                  <a:pt x="4420525" y="57259"/>
                </a:cubicBezTo>
                <a:lnTo>
                  <a:pt x="48605" y="57258"/>
                </a:lnTo>
                <a:cubicBezTo>
                  <a:pt x="35183" y="57258"/>
                  <a:pt x="23032" y="51818"/>
                  <a:pt x="14236" y="43022"/>
                </a:cubicBezTo>
                <a:lnTo>
                  <a:pt x="0" y="865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>
            <a:off x="2404027" y="1836053"/>
            <a:ext cx="7383947" cy="4250982"/>
            <a:chOff x="2167890" y="2911421"/>
            <a:chExt cx="4469131" cy="2550850"/>
          </a:xfrm>
        </p:grpSpPr>
        <p:sp>
          <p:nvSpPr>
            <p:cNvPr id="71" name="직사각형 70"/>
            <p:cNvSpPr/>
            <p:nvPr/>
          </p:nvSpPr>
          <p:spPr>
            <a:xfrm>
              <a:off x="3916680" y="5321136"/>
              <a:ext cx="1092200" cy="1235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608560" y="2911421"/>
              <a:ext cx="3637280" cy="2458720"/>
            </a:xfrm>
            <a:prstGeom prst="roundRect">
              <a:avLst>
                <a:gd name="adj" fmla="val 303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2727921" y="3036570"/>
              <a:ext cx="3398559" cy="2156460"/>
            </a:xfrm>
            <a:prstGeom prst="roundRect">
              <a:avLst>
                <a:gd name="adj" fmla="val 162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2167890" y="5405012"/>
              <a:ext cx="4469131" cy="57259"/>
            </a:xfrm>
            <a:custGeom>
              <a:avLst/>
              <a:gdLst>
                <a:gd name="connsiteX0" fmla="*/ 0 w 4469131"/>
                <a:gd name="connsiteY0" fmla="*/ 8653 h 57259"/>
                <a:gd name="connsiteX1" fmla="*/ 0 w 4469131"/>
                <a:gd name="connsiteY1" fmla="*/ 8654 h 57259"/>
                <a:gd name="connsiteX2" fmla="*/ 0 w 4469131"/>
                <a:gd name="connsiteY2" fmla="*/ 8654 h 57259"/>
                <a:gd name="connsiteX3" fmla="*/ 3585 w 4469131"/>
                <a:gd name="connsiteY3" fmla="*/ 0 h 57259"/>
                <a:gd name="connsiteX4" fmla="*/ 4465547 w 4469131"/>
                <a:gd name="connsiteY4" fmla="*/ 0 h 57259"/>
                <a:gd name="connsiteX5" fmla="*/ 4469131 w 4469131"/>
                <a:gd name="connsiteY5" fmla="*/ 8654 h 57259"/>
                <a:gd name="connsiteX6" fmla="*/ 4469130 w 4469131"/>
                <a:gd name="connsiteY6" fmla="*/ 8654 h 57259"/>
                <a:gd name="connsiteX7" fmla="*/ 4420525 w 4469131"/>
                <a:gd name="connsiteY7" fmla="*/ 57259 h 57259"/>
                <a:gd name="connsiteX8" fmla="*/ 48605 w 4469131"/>
                <a:gd name="connsiteY8" fmla="*/ 57258 h 57259"/>
                <a:gd name="connsiteX9" fmla="*/ 14236 w 4469131"/>
                <a:gd name="connsiteY9" fmla="*/ 43022 h 57259"/>
                <a:gd name="connsiteX10" fmla="*/ 0 w 4469131"/>
                <a:gd name="connsiteY10" fmla="*/ 8654 h 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69131" h="57259">
                  <a:moveTo>
                    <a:pt x="0" y="8653"/>
                  </a:moveTo>
                  <a:lnTo>
                    <a:pt x="0" y="8654"/>
                  </a:lnTo>
                  <a:lnTo>
                    <a:pt x="0" y="8654"/>
                  </a:lnTo>
                  <a:close/>
                  <a:moveTo>
                    <a:pt x="3585" y="0"/>
                  </a:moveTo>
                  <a:lnTo>
                    <a:pt x="4465547" y="0"/>
                  </a:lnTo>
                  <a:lnTo>
                    <a:pt x="4469131" y="8654"/>
                  </a:lnTo>
                  <a:lnTo>
                    <a:pt x="4469130" y="8654"/>
                  </a:lnTo>
                  <a:cubicBezTo>
                    <a:pt x="4469130" y="35498"/>
                    <a:pt x="4447369" y="57259"/>
                    <a:pt x="4420525" y="57259"/>
                  </a:cubicBezTo>
                  <a:lnTo>
                    <a:pt x="48605" y="57258"/>
                  </a:lnTo>
                  <a:cubicBezTo>
                    <a:pt x="35183" y="57258"/>
                    <a:pt x="23032" y="51818"/>
                    <a:pt x="14236" y="43022"/>
                  </a:cubicBezTo>
                  <a:lnTo>
                    <a:pt x="0" y="865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3" name="자유형 52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62" name="자유형 61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 62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자유형 66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56" name="자유형 55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자유형 56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 59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자유형 60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4109AB2-DFB7-4A28-A1AF-831E02066A3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59" y="2044703"/>
            <a:ext cx="5637600" cy="3596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8DD819-1A92-47C8-8293-03852FF30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67" y="2420377"/>
            <a:ext cx="5631192" cy="255456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5C530EE-605A-4F89-AB7C-6C29886F6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867" y="4975323"/>
            <a:ext cx="5637600" cy="65772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983C67B-B57E-4F12-91A0-1F27A3D9041B}"/>
              </a:ext>
            </a:extLst>
          </p:cNvPr>
          <p:cNvGrpSpPr/>
          <p:nvPr/>
        </p:nvGrpSpPr>
        <p:grpSpPr>
          <a:xfrm>
            <a:off x="3741420" y="2790223"/>
            <a:ext cx="7886918" cy="2906235"/>
            <a:chOff x="3741420" y="2790223"/>
            <a:chExt cx="7886918" cy="290623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6504F46-230B-417D-817B-F7406CE89A1C}"/>
                </a:ext>
              </a:extLst>
            </p:cNvPr>
            <p:cNvGrpSpPr/>
            <p:nvPr/>
          </p:nvGrpSpPr>
          <p:grpSpPr>
            <a:xfrm>
              <a:off x="8740178" y="2790223"/>
              <a:ext cx="2888160" cy="1185677"/>
              <a:chOff x="8740178" y="2790223"/>
              <a:chExt cx="2888160" cy="1185677"/>
            </a:xfrm>
          </p:grpSpPr>
          <p:cxnSp>
            <p:nvCxnSpPr>
              <p:cNvPr id="78" name="직선 연결선 77"/>
              <p:cNvCxnSpPr/>
              <p:nvPr/>
            </p:nvCxnSpPr>
            <p:spPr>
              <a:xfrm>
                <a:off x="9502656" y="3179123"/>
                <a:ext cx="1940842" cy="0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>
                <a:off x="9431444" y="3237236"/>
                <a:ext cx="219689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모든 </a:t>
                </a:r>
                <a:r>
                  <a:rPr lang="ko-KR" altLang="en-US" sz="1400" dirty="0" err="1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게시글에</a:t>
                </a:r>
                <a:r>
                  <a:rPr lang="ko-KR" altLang="en-US" sz="14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 댓글 작성이 가능하고 작성자는 우수 댓글에 채택이 가능합니다</a:t>
                </a:r>
                <a:r>
                  <a:rPr lang="en-US" altLang="ko-KR" sz="1400" dirty="0">
                    <a:latin typeface="아리따-돋움4.0(OTF)-Medium" panose="02020603020101020101" pitchFamily="18" charset="-127"/>
                    <a:ea typeface="아리따-돋움4.0(OTF)-Medium" panose="02020603020101020101" pitchFamily="18" charset="-127"/>
                  </a:rPr>
                  <a:t>.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E76014B-D467-4C1D-963E-E861D6ECF79D}"/>
                  </a:ext>
                </a:extLst>
              </p:cNvPr>
              <p:cNvGrpSpPr/>
              <p:nvPr/>
            </p:nvGrpSpPr>
            <p:grpSpPr>
              <a:xfrm>
                <a:off x="9544566" y="2853204"/>
                <a:ext cx="243408" cy="243370"/>
                <a:chOff x="3704238" y="2166853"/>
                <a:chExt cx="4876960" cy="4876190"/>
              </a:xfrm>
            </p:grpSpPr>
            <p:pic>
              <p:nvPicPr>
                <p:cNvPr id="9" name="그림 8" descr="시계, 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7E246CCF-04BC-4376-8804-D7FD09C696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05008" y="2166853"/>
                  <a:ext cx="4876190" cy="4876190"/>
                </a:xfrm>
                <a:prstGeom prst="rect">
                  <a:avLst/>
                </a:prstGeom>
              </p:spPr>
            </p:pic>
            <p:sp>
              <p:nvSpPr>
                <p:cNvPr id="88" name="자유형: 도형 87">
                  <a:extLst>
                    <a:ext uri="{FF2B5EF4-FFF2-40B4-BE49-F238E27FC236}">
                      <a16:creationId xmlns:a16="http://schemas.microsoft.com/office/drawing/2014/main" id="{B4B87F3E-2B8D-4A2A-B480-359AC759B62F}"/>
                    </a:ext>
                  </a:extLst>
                </p:cNvPr>
                <p:cNvSpPr/>
                <p:nvPr/>
              </p:nvSpPr>
              <p:spPr>
                <a:xfrm flipV="1">
                  <a:off x="3704238" y="2450592"/>
                  <a:ext cx="4876190" cy="4293856"/>
                </a:xfrm>
                <a:custGeom>
                  <a:avLst/>
                  <a:gdLst>
                    <a:gd name="connsiteX0" fmla="*/ 1283453 w 4876190"/>
                    <a:gd name="connsiteY0" fmla="*/ 4271552 h 4271552"/>
                    <a:gd name="connsiteX1" fmla="*/ 3592737 w 4876190"/>
                    <a:gd name="connsiteY1" fmla="*/ 4271552 h 4271552"/>
                    <a:gd name="connsiteX2" fmla="*/ 4876190 w 4876190"/>
                    <a:gd name="connsiteY2" fmla="*/ 2988099 h 4271552"/>
                    <a:gd name="connsiteX3" fmla="*/ 4876190 w 4876190"/>
                    <a:gd name="connsiteY3" fmla="*/ 2133650 h 4271552"/>
                    <a:gd name="connsiteX4" fmla="*/ 3592737 w 4876190"/>
                    <a:gd name="connsiteY4" fmla="*/ 850197 h 4271552"/>
                    <a:gd name="connsiteX5" fmla="*/ 2208245 w 4876190"/>
                    <a:gd name="connsiteY5" fmla="*/ 850197 h 4271552"/>
                    <a:gd name="connsiteX6" fmla="*/ 1391208 w 4876190"/>
                    <a:gd name="connsiteY6" fmla="*/ 43432 h 4271552"/>
                    <a:gd name="connsiteX7" fmla="*/ 1391145 w 4876190"/>
                    <a:gd name="connsiteY7" fmla="*/ 43958 h 4271552"/>
                    <a:gd name="connsiteX8" fmla="*/ 1388217 w 4876190"/>
                    <a:gd name="connsiteY8" fmla="*/ 39615 h 4271552"/>
                    <a:gd name="connsiteX9" fmla="*/ 1292577 w 4876190"/>
                    <a:gd name="connsiteY9" fmla="*/ 0 h 4271552"/>
                    <a:gd name="connsiteX10" fmla="*/ 1157322 w 4876190"/>
                    <a:gd name="connsiteY10" fmla="*/ 135255 h 4271552"/>
                    <a:gd name="connsiteX11" fmla="*/ 1157484 w 4876190"/>
                    <a:gd name="connsiteY11" fmla="*/ 136058 h 4271552"/>
                    <a:gd name="connsiteX12" fmla="*/ 1157322 w 4876190"/>
                    <a:gd name="connsiteY12" fmla="*/ 136058 h 4271552"/>
                    <a:gd name="connsiteX13" fmla="*/ 1157322 w 4876190"/>
                    <a:gd name="connsiteY13" fmla="*/ 856566 h 4271552"/>
                    <a:gd name="connsiteX14" fmla="*/ 1152227 w 4876190"/>
                    <a:gd name="connsiteY14" fmla="*/ 856824 h 4271552"/>
                    <a:gd name="connsiteX15" fmla="*/ 0 w 4876190"/>
                    <a:gd name="connsiteY15" fmla="*/ 2133650 h 4271552"/>
                    <a:gd name="connsiteX16" fmla="*/ 0 w 4876190"/>
                    <a:gd name="connsiteY16" fmla="*/ 2988099 h 4271552"/>
                    <a:gd name="connsiteX17" fmla="*/ 1283453 w 4876190"/>
                    <a:gd name="connsiteY17" fmla="*/ 4271552 h 4271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876190" h="4271552">
                      <a:moveTo>
                        <a:pt x="1283453" y="4271552"/>
                      </a:moveTo>
                      <a:lnTo>
                        <a:pt x="3592737" y="4271552"/>
                      </a:lnTo>
                      <a:cubicBezTo>
                        <a:pt x="4301569" y="4271552"/>
                        <a:pt x="4876190" y="3696931"/>
                        <a:pt x="4876190" y="2988099"/>
                      </a:cubicBezTo>
                      <a:lnTo>
                        <a:pt x="4876190" y="2133650"/>
                      </a:lnTo>
                      <a:cubicBezTo>
                        <a:pt x="4876190" y="1424818"/>
                        <a:pt x="4301569" y="850197"/>
                        <a:pt x="3592737" y="850197"/>
                      </a:cubicBezTo>
                      <a:lnTo>
                        <a:pt x="2208245" y="850197"/>
                      </a:lnTo>
                      <a:lnTo>
                        <a:pt x="1391208" y="43432"/>
                      </a:lnTo>
                      <a:lnTo>
                        <a:pt x="1391145" y="43958"/>
                      </a:lnTo>
                      <a:lnTo>
                        <a:pt x="1388217" y="39615"/>
                      </a:lnTo>
                      <a:cubicBezTo>
                        <a:pt x="1363741" y="15139"/>
                        <a:pt x="1329927" y="0"/>
                        <a:pt x="1292577" y="0"/>
                      </a:cubicBezTo>
                      <a:cubicBezTo>
                        <a:pt x="1217878" y="0"/>
                        <a:pt x="1157322" y="60556"/>
                        <a:pt x="1157322" y="135255"/>
                      </a:cubicBezTo>
                      <a:lnTo>
                        <a:pt x="1157484" y="136058"/>
                      </a:lnTo>
                      <a:lnTo>
                        <a:pt x="1157322" y="136058"/>
                      </a:lnTo>
                      <a:lnTo>
                        <a:pt x="1157322" y="856566"/>
                      </a:lnTo>
                      <a:lnTo>
                        <a:pt x="1152227" y="856824"/>
                      </a:lnTo>
                      <a:cubicBezTo>
                        <a:pt x="505038" y="922549"/>
                        <a:pt x="0" y="1469120"/>
                        <a:pt x="0" y="2133650"/>
                      </a:cubicBezTo>
                      <a:lnTo>
                        <a:pt x="0" y="2988099"/>
                      </a:lnTo>
                      <a:cubicBezTo>
                        <a:pt x="0" y="3696931"/>
                        <a:pt x="574621" y="4271552"/>
                        <a:pt x="1283453" y="4271552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9" name="TextBox 78"/>
              <p:cNvSpPr txBox="1"/>
              <p:nvPr/>
            </p:nvSpPr>
            <p:spPr>
              <a:xfrm>
                <a:off x="9716460" y="2790223"/>
                <a:ext cx="1082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아리따-돋움4.0(OTF)-Bold" panose="02020603020101020101" pitchFamily="18" charset="-127"/>
                    <a:ea typeface="아리따-돋움4.0(OTF)-Bold" panose="02020603020101020101" pitchFamily="18" charset="-127"/>
                  </a:rPr>
                  <a:t>댓글 보기</a:t>
                </a:r>
              </a:p>
            </p:txBody>
          </p:sp>
          <p:cxnSp>
            <p:nvCxnSpPr>
              <p:cNvPr id="76" name="직선 연결선 75"/>
              <p:cNvCxnSpPr/>
              <p:nvPr/>
            </p:nvCxnSpPr>
            <p:spPr>
              <a:xfrm flipV="1">
                <a:off x="8740178" y="3179123"/>
                <a:ext cx="756769" cy="756769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모서리가 둥근 직사각형 74">
              <a:extLst>
                <a:ext uri="{FF2B5EF4-FFF2-40B4-BE49-F238E27FC236}">
                  <a16:creationId xmlns:a16="http://schemas.microsoft.com/office/drawing/2014/main" id="{27005FC5-0484-4898-9D13-B43A687D3C06}"/>
                </a:ext>
              </a:extLst>
            </p:cNvPr>
            <p:cNvSpPr/>
            <p:nvPr/>
          </p:nvSpPr>
          <p:spPr>
            <a:xfrm>
              <a:off x="3741420" y="3078530"/>
              <a:ext cx="4980940" cy="2617928"/>
            </a:xfrm>
            <a:prstGeom prst="roundRect">
              <a:avLst>
                <a:gd name="adj" fmla="val 4292"/>
              </a:avLst>
            </a:prstGeom>
            <a:noFill/>
            <a:ln w="50800">
              <a:solidFill>
                <a:srgbClr val="CC26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009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평행 사변형 17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3815" y="654928"/>
            <a:ext cx="5902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책 작성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415" y="502528"/>
            <a:ext cx="5902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책 작성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404027" y="1836053"/>
            <a:ext cx="7383947" cy="4250982"/>
            <a:chOff x="2167890" y="2911421"/>
            <a:chExt cx="4469131" cy="2550850"/>
          </a:xfrm>
        </p:grpSpPr>
        <p:sp>
          <p:nvSpPr>
            <p:cNvPr id="8" name="직사각형 7"/>
            <p:cNvSpPr/>
            <p:nvPr/>
          </p:nvSpPr>
          <p:spPr>
            <a:xfrm>
              <a:off x="3916680" y="5321136"/>
              <a:ext cx="1092200" cy="1235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608560" y="2911421"/>
              <a:ext cx="3637280" cy="2458720"/>
            </a:xfrm>
            <a:prstGeom prst="roundRect">
              <a:avLst>
                <a:gd name="adj" fmla="val 303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27921" y="3036570"/>
              <a:ext cx="3398559" cy="2156460"/>
            </a:xfrm>
            <a:prstGeom prst="roundRect">
              <a:avLst>
                <a:gd name="adj" fmla="val 162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167890" y="5405012"/>
              <a:ext cx="4469131" cy="57259"/>
            </a:xfrm>
            <a:custGeom>
              <a:avLst/>
              <a:gdLst>
                <a:gd name="connsiteX0" fmla="*/ 0 w 4469131"/>
                <a:gd name="connsiteY0" fmla="*/ 8653 h 57259"/>
                <a:gd name="connsiteX1" fmla="*/ 0 w 4469131"/>
                <a:gd name="connsiteY1" fmla="*/ 8654 h 57259"/>
                <a:gd name="connsiteX2" fmla="*/ 0 w 4469131"/>
                <a:gd name="connsiteY2" fmla="*/ 8654 h 57259"/>
                <a:gd name="connsiteX3" fmla="*/ 3585 w 4469131"/>
                <a:gd name="connsiteY3" fmla="*/ 0 h 57259"/>
                <a:gd name="connsiteX4" fmla="*/ 4465547 w 4469131"/>
                <a:gd name="connsiteY4" fmla="*/ 0 h 57259"/>
                <a:gd name="connsiteX5" fmla="*/ 4469131 w 4469131"/>
                <a:gd name="connsiteY5" fmla="*/ 8654 h 57259"/>
                <a:gd name="connsiteX6" fmla="*/ 4469130 w 4469131"/>
                <a:gd name="connsiteY6" fmla="*/ 8654 h 57259"/>
                <a:gd name="connsiteX7" fmla="*/ 4420525 w 4469131"/>
                <a:gd name="connsiteY7" fmla="*/ 57259 h 57259"/>
                <a:gd name="connsiteX8" fmla="*/ 48605 w 4469131"/>
                <a:gd name="connsiteY8" fmla="*/ 57258 h 57259"/>
                <a:gd name="connsiteX9" fmla="*/ 14236 w 4469131"/>
                <a:gd name="connsiteY9" fmla="*/ 43022 h 57259"/>
                <a:gd name="connsiteX10" fmla="*/ 0 w 4469131"/>
                <a:gd name="connsiteY10" fmla="*/ 8654 h 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69131" h="57259">
                  <a:moveTo>
                    <a:pt x="0" y="8653"/>
                  </a:moveTo>
                  <a:lnTo>
                    <a:pt x="0" y="8654"/>
                  </a:lnTo>
                  <a:lnTo>
                    <a:pt x="0" y="8654"/>
                  </a:lnTo>
                  <a:close/>
                  <a:moveTo>
                    <a:pt x="3585" y="0"/>
                  </a:moveTo>
                  <a:lnTo>
                    <a:pt x="4465547" y="0"/>
                  </a:lnTo>
                  <a:lnTo>
                    <a:pt x="4469131" y="8654"/>
                  </a:lnTo>
                  <a:lnTo>
                    <a:pt x="4469130" y="8654"/>
                  </a:lnTo>
                  <a:cubicBezTo>
                    <a:pt x="4469130" y="35498"/>
                    <a:pt x="4447369" y="57259"/>
                    <a:pt x="4420525" y="57259"/>
                  </a:cubicBezTo>
                  <a:lnTo>
                    <a:pt x="48605" y="57258"/>
                  </a:lnTo>
                  <a:cubicBezTo>
                    <a:pt x="35183" y="57258"/>
                    <a:pt x="23032" y="51818"/>
                    <a:pt x="14236" y="43022"/>
                  </a:cubicBezTo>
                  <a:lnTo>
                    <a:pt x="0" y="865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1"/>
          <a:stretch>
            <a:fillRect/>
          </a:stretch>
        </p:blipFill>
        <p:spPr>
          <a:xfrm>
            <a:off x="3329317" y="3632605"/>
            <a:ext cx="5615136" cy="2005741"/>
          </a:xfrm>
          <a:custGeom>
            <a:avLst/>
            <a:gdLst>
              <a:gd name="connsiteX0" fmla="*/ 0 w 5615136"/>
              <a:gd name="connsiteY0" fmla="*/ 0 h 2005741"/>
              <a:gd name="connsiteX1" fmla="*/ 5615136 w 5615136"/>
              <a:gd name="connsiteY1" fmla="*/ 0 h 2005741"/>
              <a:gd name="connsiteX2" fmla="*/ 5615136 w 5615136"/>
              <a:gd name="connsiteY2" fmla="*/ 2005741 h 2005741"/>
              <a:gd name="connsiteX3" fmla="*/ 0 w 5615136"/>
              <a:gd name="connsiteY3" fmla="*/ 2005741 h 200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5136" h="2005741">
                <a:moveTo>
                  <a:pt x="0" y="0"/>
                </a:moveTo>
                <a:lnTo>
                  <a:pt x="5615136" y="0"/>
                </a:lnTo>
                <a:lnTo>
                  <a:pt x="5615136" y="2005741"/>
                </a:lnTo>
                <a:lnTo>
                  <a:pt x="0" y="2005741"/>
                </a:lnTo>
                <a:close/>
              </a:path>
            </a:pathLst>
          </a:cu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317" y="2042908"/>
            <a:ext cx="5615136" cy="2651025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5" name="자유형 64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6" name="그룹 65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74" name="자유형 73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 76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68" name="자유형 67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자유형 70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자유형 71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자유형 72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E2B3A5-86D7-44D6-A601-CB62D89A9C2A}"/>
              </a:ext>
            </a:extLst>
          </p:cNvPr>
          <p:cNvGrpSpPr/>
          <p:nvPr/>
        </p:nvGrpSpPr>
        <p:grpSpPr>
          <a:xfrm>
            <a:off x="712008" y="4001464"/>
            <a:ext cx="7517022" cy="1693032"/>
            <a:chOff x="712008" y="4001464"/>
            <a:chExt cx="7517022" cy="16930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0005" y="4366064"/>
              <a:ext cx="386041" cy="432400"/>
            </a:xfrm>
            <a:prstGeom prst="rect">
              <a:avLst/>
            </a:prstGeom>
          </p:spPr>
        </p:pic>
        <p:sp>
          <p:nvSpPr>
            <p:cNvPr id="48" name="모서리가 둥근 직사각형 47"/>
            <p:cNvSpPr/>
            <p:nvPr/>
          </p:nvSpPr>
          <p:spPr>
            <a:xfrm>
              <a:off x="3538463" y="4001464"/>
              <a:ext cx="4690567" cy="1693032"/>
            </a:xfrm>
            <a:prstGeom prst="roundRect">
              <a:avLst>
                <a:gd name="adj" fmla="val 4292"/>
              </a:avLst>
            </a:prstGeom>
            <a:noFill/>
            <a:ln w="50800">
              <a:solidFill>
                <a:srgbClr val="CC26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/>
            <p:cNvGrpSpPr/>
            <p:nvPr/>
          </p:nvGrpSpPr>
          <p:grpSpPr>
            <a:xfrm flipH="1">
              <a:off x="746703" y="4569911"/>
              <a:ext cx="2774260" cy="616510"/>
              <a:chOff x="8874760" y="2841065"/>
              <a:chExt cx="2774260" cy="616510"/>
            </a:xfrm>
          </p:grpSpPr>
          <p:cxnSp>
            <p:nvCxnSpPr>
              <p:cNvPr id="50" name="직선 연결선 49"/>
              <p:cNvCxnSpPr/>
              <p:nvPr/>
            </p:nvCxnSpPr>
            <p:spPr>
              <a:xfrm flipV="1">
                <a:off x="8874760" y="2841065"/>
                <a:ext cx="616510" cy="616510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9494605" y="2841065"/>
                <a:ext cx="2154415" cy="0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997024" y="4189459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표지 </a:t>
              </a:r>
              <a:r>
                <a:rPr lang="ko-KR" altLang="en-US" dirty="0" err="1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미리보기</a:t>
              </a:r>
              <a:endPara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2008" y="4636472"/>
              <a:ext cx="2359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업로드한 표지 이미지가 어떻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게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</a:t>
              </a:r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적용될지 미리보기를 할 수 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있습니다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.</a:t>
              </a: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834708" y="4253746"/>
              <a:ext cx="227649" cy="235969"/>
              <a:chOff x="600391" y="1778127"/>
              <a:chExt cx="2368279" cy="2318943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600391" y="1778127"/>
                <a:ext cx="1950887" cy="2318943"/>
              </a:xfrm>
              <a:prstGeom prst="roundRect">
                <a:avLst>
                  <a:gd name="adj" fmla="val 10938"/>
                </a:avLst>
              </a:prstGeom>
              <a:solidFill>
                <a:schemeClr val="bg2"/>
              </a:solidFill>
              <a:ln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618171" y="2196683"/>
                <a:ext cx="1104953" cy="1104953"/>
              </a:xfrm>
              <a:prstGeom prst="ellipse">
                <a:avLst/>
              </a:prstGeom>
              <a:noFill/>
              <a:ln cap="rnd">
                <a:solidFill>
                  <a:schemeClr val="tx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직선 연결선 80"/>
              <p:cNvCxnSpPr/>
              <p:nvPr/>
            </p:nvCxnSpPr>
            <p:spPr>
              <a:xfrm>
                <a:off x="2589194" y="3141226"/>
                <a:ext cx="379476" cy="379476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자유형 90"/>
              <p:cNvSpPr/>
              <p:nvPr/>
            </p:nvSpPr>
            <p:spPr>
              <a:xfrm>
                <a:off x="1614836" y="2196682"/>
                <a:ext cx="937227" cy="1104954"/>
              </a:xfrm>
              <a:custGeom>
                <a:avLst/>
                <a:gdLst>
                  <a:gd name="connsiteX0" fmla="*/ 552477 w 937227"/>
                  <a:gd name="connsiteY0" fmla="*/ 0 h 1104954"/>
                  <a:gd name="connsiteX1" fmla="*/ 861372 w 937227"/>
                  <a:gd name="connsiteY1" fmla="*/ 94354 h 1104954"/>
                  <a:gd name="connsiteX2" fmla="*/ 937227 w 937227"/>
                  <a:gd name="connsiteY2" fmla="*/ 156940 h 1104954"/>
                  <a:gd name="connsiteX3" fmla="*/ 937227 w 937227"/>
                  <a:gd name="connsiteY3" fmla="*/ 948014 h 1104954"/>
                  <a:gd name="connsiteX4" fmla="*/ 861372 w 937227"/>
                  <a:gd name="connsiteY4" fmla="*/ 1010600 h 1104954"/>
                  <a:gd name="connsiteX5" fmla="*/ 552477 w 937227"/>
                  <a:gd name="connsiteY5" fmla="*/ 1104954 h 1104954"/>
                  <a:gd name="connsiteX6" fmla="*/ 0 w 937227"/>
                  <a:gd name="connsiteY6" fmla="*/ 552477 h 1104954"/>
                  <a:gd name="connsiteX7" fmla="*/ 552477 w 937227"/>
                  <a:gd name="connsiteY7" fmla="*/ 0 h 1104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7227" h="1104954">
                    <a:moveTo>
                      <a:pt x="552477" y="0"/>
                    </a:moveTo>
                    <a:cubicBezTo>
                      <a:pt x="666899" y="0"/>
                      <a:pt x="773197" y="34784"/>
                      <a:pt x="861372" y="94354"/>
                    </a:cubicBezTo>
                    <a:lnTo>
                      <a:pt x="937227" y="156940"/>
                    </a:lnTo>
                    <a:lnTo>
                      <a:pt x="937227" y="948014"/>
                    </a:lnTo>
                    <a:lnTo>
                      <a:pt x="861372" y="1010600"/>
                    </a:lnTo>
                    <a:cubicBezTo>
                      <a:pt x="773197" y="1070170"/>
                      <a:pt x="666899" y="1104954"/>
                      <a:pt x="552477" y="1104954"/>
                    </a:cubicBezTo>
                    <a:cubicBezTo>
                      <a:pt x="247352" y="1104954"/>
                      <a:pt x="0" y="857602"/>
                      <a:pt x="0" y="552477"/>
                    </a:cubicBezTo>
                    <a:cubicBezTo>
                      <a:pt x="0" y="247352"/>
                      <a:pt x="247352" y="0"/>
                      <a:pt x="552477" y="0"/>
                    </a:cubicBezTo>
                    <a:close/>
                  </a:path>
                </a:pathLst>
              </a:custGeom>
              <a:solidFill>
                <a:srgbClr val="1BB7E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4" name="직선 연결선 83"/>
              <p:cNvCxnSpPr/>
              <p:nvPr/>
            </p:nvCxnSpPr>
            <p:spPr>
              <a:xfrm>
                <a:off x="1061158" y="2433737"/>
                <a:ext cx="1014750" cy="0"/>
              </a:xfrm>
              <a:prstGeom prst="line">
                <a:avLst/>
              </a:prstGeom>
              <a:ln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1061158" y="2749159"/>
                <a:ext cx="1014750" cy="0"/>
              </a:xfrm>
              <a:prstGeom prst="line">
                <a:avLst/>
              </a:prstGeom>
              <a:ln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1061158" y="3063657"/>
                <a:ext cx="1014750" cy="0"/>
              </a:xfrm>
              <a:prstGeom prst="line">
                <a:avLst/>
              </a:prstGeom>
              <a:ln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1061158" y="3385981"/>
                <a:ext cx="446569" cy="0"/>
              </a:xfrm>
              <a:prstGeom prst="line">
                <a:avLst/>
              </a:prstGeom>
              <a:ln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0FD985-8610-4F83-827A-C04F3050698E}"/>
              </a:ext>
            </a:extLst>
          </p:cNvPr>
          <p:cNvGrpSpPr/>
          <p:nvPr/>
        </p:nvGrpSpPr>
        <p:grpSpPr>
          <a:xfrm>
            <a:off x="3549667" y="2623362"/>
            <a:ext cx="8210193" cy="1319989"/>
            <a:chOff x="3549667" y="2623362"/>
            <a:chExt cx="8210193" cy="1319989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9340914" y="3012262"/>
              <a:ext cx="2154415" cy="0"/>
            </a:xfrm>
            <a:prstGeom prst="line">
              <a:avLst/>
            </a:prstGeom>
            <a:ln w="50800" cap="rnd">
              <a:solidFill>
                <a:srgbClr val="CC260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9768291" y="2623362"/>
              <a:ext cx="157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책 표지 업로드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483275" y="3070375"/>
              <a:ext cx="227658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직접 디자인한 표지를 업로드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하여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</a:t>
              </a:r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나만의 책을 만들 수 </a:t>
              </a:r>
              <a:r>
                <a:rPr lang="ko-KR" altLang="en-US" sz="14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있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습니다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.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3549667" y="3282617"/>
              <a:ext cx="5174433" cy="660734"/>
            </a:xfrm>
            <a:prstGeom prst="roundRect">
              <a:avLst>
                <a:gd name="adj" fmla="val 4292"/>
              </a:avLst>
            </a:prstGeom>
            <a:noFill/>
            <a:ln w="50800">
              <a:solidFill>
                <a:srgbClr val="CC26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/>
            <p:cNvCxnSpPr/>
            <p:nvPr/>
          </p:nvCxnSpPr>
          <p:spPr>
            <a:xfrm flipV="1">
              <a:off x="8721069" y="3012262"/>
              <a:ext cx="616510" cy="616510"/>
            </a:xfrm>
            <a:prstGeom prst="line">
              <a:avLst/>
            </a:prstGeom>
            <a:ln w="50800" cap="rnd">
              <a:solidFill>
                <a:srgbClr val="CC260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그림 21" descr="그리기, 표지판이(가) 표시된 사진&#10;&#10;자동 생성된 설명">
              <a:extLst>
                <a:ext uri="{FF2B5EF4-FFF2-40B4-BE49-F238E27FC236}">
                  <a16:creationId xmlns:a16="http://schemas.microsoft.com/office/drawing/2014/main" id="{0AC7DEC1-0B02-482E-AFE5-60073132E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0948" y="2673417"/>
              <a:ext cx="276149" cy="27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76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573" y="0"/>
            <a:ext cx="9023683" cy="6858000"/>
          </a:xfrm>
          <a:prstGeom prst="rect">
            <a:avLst/>
          </a:prstGeom>
        </p:spPr>
      </p:pic>
      <p:sp>
        <p:nvSpPr>
          <p:cNvPr id="6" name="평행 사변형 5"/>
          <p:cNvSpPr/>
          <p:nvPr/>
        </p:nvSpPr>
        <p:spPr>
          <a:xfrm>
            <a:off x="-7064211" y="-10160"/>
            <a:ext cx="17156378" cy="6858000"/>
          </a:xfrm>
          <a:prstGeom prst="parallelogram">
            <a:avLst>
              <a:gd name="adj" fmla="val 10245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 rot="2737014">
            <a:off x="10872333" y="671449"/>
            <a:ext cx="3125392" cy="30574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rot="2737014">
            <a:off x="10548005" y="4902109"/>
            <a:ext cx="3125392" cy="39992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rot="2737014">
            <a:off x="4911317" y="2216581"/>
            <a:ext cx="3125392" cy="6964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9895958" y="-89905"/>
            <a:ext cx="2246264" cy="2228668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9394896" y="4373211"/>
            <a:ext cx="2642283" cy="2620175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913994" y="2120439"/>
            <a:ext cx="2123185" cy="2276495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9494846" y="-82285"/>
            <a:ext cx="2246264" cy="2228668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8993784" y="4380831"/>
            <a:ext cx="2642283" cy="2620175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512882" y="2128059"/>
            <a:ext cx="2123185" cy="2276495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9074974" y="-80791"/>
            <a:ext cx="2246264" cy="2228668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8573912" y="4382325"/>
            <a:ext cx="2642283" cy="2620175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9093010" y="2129553"/>
            <a:ext cx="2123185" cy="2276495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8676736" y="-82285"/>
            <a:ext cx="2246264" cy="2228668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8175674" y="4380831"/>
            <a:ext cx="2642283" cy="2620175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8694772" y="2128059"/>
            <a:ext cx="2123185" cy="2276495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8298790" y="-57291"/>
            <a:ext cx="2246264" cy="2228668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7797728" y="4405825"/>
            <a:ext cx="2642283" cy="2620175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8316826" y="2153053"/>
            <a:ext cx="2123185" cy="2276495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평행 사변형 48"/>
          <p:cNvSpPr/>
          <p:nvPr/>
        </p:nvSpPr>
        <p:spPr>
          <a:xfrm>
            <a:off x="838200" y="-48782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평행 사변형 49"/>
          <p:cNvSpPr/>
          <p:nvPr/>
        </p:nvSpPr>
        <p:spPr>
          <a:xfrm>
            <a:off x="7879692" y="-263172"/>
            <a:ext cx="2174965" cy="1801906"/>
          </a:xfrm>
          <a:prstGeom prst="parallelogram">
            <a:avLst>
              <a:gd name="adj" fmla="val 107858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07A602-166F-4E53-A953-242EF9EC3EBE}"/>
              </a:ext>
            </a:extLst>
          </p:cNvPr>
          <p:cNvGrpSpPr/>
          <p:nvPr/>
        </p:nvGrpSpPr>
        <p:grpSpPr>
          <a:xfrm>
            <a:off x="2018287" y="2794118"/>
            <a:ext cx="2788886" cy="646331"/>
            <a:chOff x="2018287" y="1644734"/>
            <a:chExt cx="2788886" cy="646331"/>
          </a:xfrm>
        </p:grpSpPr>
        <p:sp>
          <p:nvSpPr>
            <p:cNvPr id="52" name="직사각형 51"/>
            <p:cNvSpPr/>
            <p:nvPr/>
          </p:nvSpPr>
          <p:spPr>
            <a:xfrm rot="2700000">
              <a:off x="2018287" y="1732055"/>
              <a:ext cx="471689" cy="4716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811114" y="1644734"/>
              <a:ext cx="19960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개발 의도</a:t>
              </a:r>
              <a:endParaRPr lang="ko-KR" altLang="en-US" sz="3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099561" y="1783233"/>
              <a:ext cx="30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2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147218-5F50-447F-B9FB-D29A8080DACB}"/>
              </a:ext>
            </a:extLst>
          </p:cNvPr>
          <p:cNvGrpSpPr/>
          <p:nvPr/>
        </p:nvGrpSpPr>
        <p:grpSpPr>
          <a:xfrm>
            <a:off x="2021432" y="3723897"/>
            <a:ext cx="3172255" cy="646331"/>
            <a:chOff x="2021432" y="3621015"/>
            <a:chExt cx="3172255" cy="646331"/>
          </a:xfrm>
        </p:grpSpPr>
        <p:sp>
          <p:nvSpPr>
            <p:cNvPr id="54" name="직사각형 53"/>
            <p:cNvSpPr/>
            <p:nvPr/>
          </p:nvSpPr>
          <p:spPr>
            <a:xfrm rot="2700000">
              <a:off x="2021432" y="3708336"/>
              <a:ext cx="471689" cy="4716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812907" y="3621015"/>
              <a:ext cx="23807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서비스 소개</a:t>
              </a:r>
              <a:endParaRPr lang="ko-KR" altLang="en-US" sz="3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099358" y="3759514"/>
              <a:ext cx="339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3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1CD826-C5BD-438B-A22E-DB8917D6E050}"/>
              </a:ext>
            </a:extLst>
          </p:cNvPr>
          <p:cNvGrpSpPr/>
          <p:nvPr/>
        </p:nvGrpSpPr>
        <p:grpSpPr>
          <a:xfrm>
            <a:off x="2025972" y="4653676"/>
            <a:ext cx="2763789" cy="646331"/>
            <a:chOff x="2025972" y="4513522"/>
            <a:chExt cx="2763789" cy="646331"/>
          </a:xfrm>
        </p:grpSpPr>
        <p:sp>
          <p:nvSpPr>
            <p:cNvPr id="56" name="직사각형 55"/>
            <p:cNvSpPr/>
            <p:nvPr/>
          </p:nvSpPr>
          <p:spPr>
            <a:xfrm rot="2700000">
              <a:off x="2025972" y="4600843"/>
              <a:ext cx="471689" cy="4716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804922" y="4513522"/>
              <a:ext cx="1984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시연 영상</a:t>
              </a:r>
              <a:endParaRPr lang="ko-KR" altLang="en-US" sz="3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04796" y="4652021"/>
              <a:ext cx="339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4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056A4C-40B4-44C0-B074-5D274C935668}"/>
              </a:ext>
            </a:extLst>
          </p:cNvPr>
          <p:cNvGrpSpPr/>
          <p:nvPr/>
        </p:nvGrpSpPr>
        <p:grpSpPr>
          <a:xfrm>
            <a:off x="2028317" y="5583456"/>
            <a:ext cx="4886098" cy="646331"/>
            <a:chOff x="2028317" y="5380256"/>
            <a:chExt cx="4886098" cy="646331"/>
          </a:xfrm>
        </p:grpSpPr>
        <p:sp>
          <p:nvSpPr>
            <p:cNvPr id="58" name="직사각형 57"/>
            <p:cNvSpPr/>
            <p:nvPr/>
          </p:nvSpPr>
          <p:spPr>
            <a:xfrm rot="2700000">
              <a:off x="2028317" y="5467577"/>
              <a:ext cx="471689" cy="4716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813612" y="5380256"/>
              <a:ext cx="41008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개선방향 및 </a:t>
              </a:r>
              <a:r>
                <a:rPr lang="en-US" altLang="ko-KR" sz="3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PJT</a:t>
              </a:r>
              <a:r>
                <a:rPr lang="ko-KR" altLang="en-US" sz="3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후기</a:t>
              </a:r>
              <a:endParaRPr lang="ko-KR" altLang="en-US" sz="3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08373" y="5518755"/>
              <a:ext cx="339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5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883815" y="654928"/>
            <a:ext cx="3344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CONTENTS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31415" y="502528"/>
            <a:ext cx="3344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CONTENTS</a:t>
            </a:r>
            <a:endParaRPr lang="ko-KR" altLang="en-US" sz="4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5760E61-9E61-413E-BFF0-900D3CECD254}"/>
              </a:ext>
            </a:extLst>
          </p:cNvPr>
          <p:cNvGrpSpPr/>
          <p:nvPr/>
        </p:nvGrpSpPr>
        <p:grpSpPr>
          <a:xfrm>
            <a:off x="2029130" y="1864339"/>
            <a:ext cx="2795298" cy="646331"/>
            <a:chOff x="2018287" y="1644734"/>
            <a:chExt cx="2795298" cy="64633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F84ECB4-E3CE-476B-89CA-D0C50481E9CC}"/>
                </a:ext>
              </a:extLst>
            </p:cNvPr>
            <p:cNvSpPr/>
            <p:nvPr/>
          </p:nvSpPr>
          <p:spPr>
            <a:xfrm rot="2700000">
              <a:off x="2018287" y="1732055"/>
              <a:ext cx="471689" cy="4716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7DBE29-D430-428E-94F9-4B1543899175}"/>
                </a:ext>
              </a:extLst>
            </p:cNvPr>
            <p:cNvSpPr txBox="1"/>
            <p:nvPr/>
          </p:nvSpPr>
          <p:spPr>
            <a:xfrm>
              <a:off x="2811114" y="1644734"/>
              <a:ext cx="2002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소개 영상</a:t>
              </a:r>
              <a:endParaRPr lang="ko-KR" altLang="en-US" sz="32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8FCBEFF-D8A1-4C89-A4B3-FF95ABCBAF0D}"/>
                </a:ext>
              </a:extLst>
            </p:cNvPr>
            <p:cNvSpPr txBox="1"/>
            <p:nvPr/>
          </p:nvSpPr>
          <p:spPr>
            <a:xfrm>
              <a:off x="2099561" y="1783233"/>
              <a:ext cx="30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1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2499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61620" y="-17428"/>
            <a:ext cx="12355220" cy="6956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평행 사변형 17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3815" y="654928"/>
            <a:ext cx="4532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415" y="502528"/>
            <a:ext cx="4532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책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404027" y="1836053"/>
            <a:ext cx="7383947" cy="4250982"/>
            <a:chOff x="2167890" y="2911421"/>
            <a:chExt cx="4469131" cy="2550850"/>
          </a:xfrm>
        </p:grpSpPr>
        <p:sp>
          <p:nvSpPr>
            <p:cNvPr id="8" name="직사각형 7"/>
            <p:cNvSpPr/>
            <p:nvPr/>
          </p:nvSpPr>
          <p:spPr>
            <a:xfrm>
              <a:off x="3916680" y="5321136"/>
              <a:ext cx="1092200" cy="1235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608560" y="2911421"/>
              <a:ext cx="3637280" cy="2458720"/>
            </a:xfrm>
            <a:prstGeom prst="roundRect">
              <a:avLst>
                <a:gd name="adj" fmla="val 303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27921" y="3036570"/>
              <a:ext cx="3398559" cy="2156460"/>
            </a:xfrm>
            <a:prstGeom prst="roundRect">
              <a:avLst>
                <a:gd name="adj" fmla="val 162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167890" y="5405012"/>
              <a:ext cx="4469131" cy="57259"/>
            </a:xfrm>
            <a:custGeom>
              <a:avLst/>
              <a:gdLst>
                <a:gd name="connsiteX0" fmla="*/ 0 w 4469131"/>
                <a:gd name="connsiteY0" fmla="*/ 8653 h 57259"/>
                <a:gd name="connsiteX1" fmla="*/ 0 w 4469131"/>
                <a:gd name="connsiteY1" fmla="*/ 8654 h 57259"/>
                <a:gd name="connsiteX2" fmla="*/ 0 w 4469131"/>
                <a:gd name="connsiteY2" fmla="*/ 8654 h 57259"/>
                <a:gd name="connsiteX3" fmla="*/ 3585 w 4469131"/>
                <a:gd name="connsiteY3" fmla="*/ 0 h 57259"/>
                <a:gd name="connsiteX4" fmla="*/ 4465547 w 4469131"/>
                <a:gd name="connsiteY4" fmla="*/ 0 h 57259"/>
                <a:gd name="connsiteX5" fmla="*/ 4469131 w 4469131"/>
                <a:gd name="connsiteY5" fmla="*/ 8654 h 57259"/>
                <a:gd name="connsiteX6" fmla="*/ 4469130 w 4469131"/>
                <a:gd name="connsiteY6" fmla="*/ 8654 h 57259"/>
                <a:gd name="connsiteX7" fmla="*/ 4420525 w 4469131"/>
                <a:gd name="connsiteY7" fmla="*/ 57259 h 57259"/>
                <a:gd name="connsiteX8" fmla="*/ 48605 w 4469131"/>
                <a:gd name="connsiteY8" fmla="*/ 57258 h 57259"/>
                <a:gd name="connsiteX9" fmla="*/ 14236 w 4469131"/>
                <a:gd name="connsiteY9" fmla="*/ 43022 h 57259"/>
                <a:gd name="connsiteX10" fmla="*/ 0 w 4469131"/>
                <a:gd name="connsiteY10" fmla="*/ 8654 h 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69131" h="57259">
                  <a:moveTo>
                    <a:pt x="0" y="8653"/>
                  </a:moveTo>
                  <a:lnTo>
                    <a:pt x="0" y="8654"/>
                  </a:lnTo>
                  <a:lnTo>
                    <a:pt x="0" y="8654"/>
                  </a:lnTo>
                  <a:close/>
                  <a:moveTo>
                    <a:pt x="3585" y="0"/>
                  </a:moveTo>
                  <a:lnTo>
                    <a:pt x="4465547" y="0"/>
                  </a:lnTo>
                  <a:lnTo>
                    <a:pt x="4469131" y="8654"/>
                  </a:lnTo>
                  <a:lnTo>
                    <a:pt x="4469130" y="8654"/>
                  </a:lnTo>
                  <a:cubicBezTo>
                    <a:pt x="4469130" y="35498"/>
                    <a:pt x="4447369" y="57259"/>
                    <a:pt x="4420525" y="57259"/>
                  </a:cubicBezTo>
                  <a:lnTo>
                    <a:pt x="48605" y="57258"/>
                  </a:lnTo>
                  <a:cubicBezTo>
                    <a:pt x="35183" y="57258"/>
                    <a:pt x="23032" y="51818"/>
                    <a:pt x="14236" y="43022"/>
                  </a:cubicBezTo>
                  <a:lnTo>
                    <a:pt x="0" y="865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rcRect b="38190"/>
          <a:stretch>
            <a:fillRect/>
          </a:stretch>
        </p:blipFill>
        <p:spPr>
          <a:xfrm>
            <a:off x="3329316" y="3837015"/>
            <a:ext cx="5622947" cy="1799368"/>
          </a:xfrm>
          <a:custGeom>
            <a:avLst/>
            <a:gdLst>
              <a:gd name="connsiteX0" fmla="*/ 0 w 4785679"/>
              <a:gd name="connsiteY0" fmla="*/ 0 h 1521053"/>
              <a:gd name="connsiteX1" fmla="*/ 4785679 w 4785679"/>
              <a:gd name="connsiteY1" fmla="*/ 0 h 1521053"/>
              <a:gd name="connsiteX2" fmla="*/ 4785679 w 4785679"/>
              <a:gd name="connsiteY2" fmla="*/ 1521053 h 1521053"/>
              <a:gd name="connsiteX3" fmla="*/ 0 w 4785679"/>
              <a:gd name="connsiteY3" fmla="*/ 1521053 h 152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5679" h="1521053">
                <a:moveTo>
                  <a:pt x="0" y="0"/>
                </a:moveTo>
                <a:lnTo>
                  <a:pt x="4785679" y="0"/>
                </a:lnTo>
                <a:lnTo>
                  <a:pt x="4785679" y="1521053"/>
                </a:lnTo>
                <a:lnTo>
                  <a:pt x="0" y="1521053"/>
                </a:lnTo>
                <a:close/>
              </a:path>
            </a:pathLst>
          </a:cu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rcRect l="-1862" r="-7024" b="-12435"/>
          <a:stretch>
            <a:fillRect/>
          </a:stretch>
        </p:blipFill>
        <p:spPr>
          <a:xfrm>
            <a:off x="3224783" y="3801337"/>
            <a:ext cx="6125845" cy="3322345"/>
          </a:xfrm>
          <a:custGeom>
            <a:avLst/>
            <a:gdLst>
              <a:gd name="connsiteX0" fmla="*/ 0 w 6114086"/>
              <a:gd name="connsiteY0" fmla="*/ 1847217 h 3386857"/>
              <a:gd name="connsiteX1" fmla="*/ 104532 w 6114086"/>
              <a:gd name="connsiteY1" fmla="*/ 1847217 h 3386857"/>
              <a:gd name="connsiteX2" fmla="*/ 104532 w 6114086"/>
              <a:gd name="connsiteY2" fmla="*/ 3012287 h 3386857"/>
              <a:gd name="connsiteX3" fmla="*/ 5719668 w 6114086"/>
              <a:gd name="connsiteY3" fmla="*/ 3012287 h 3386857"/>
              <a:gd name="connsiteX4" fmla="*/ 5719668 w 6114086"/>
              <a:gd name="connsiteY4" fmla="*/ 1847217 h 3386857"/>
              <a:gd name="connsiteX5" fmla="*/ 6114086 w 6114086"/>
              <a:gd name="connsiteY5" fmla="*/ 1847217 h 3386857"/>
              <a:gd name="connsiteX6" fmla="*/ 6114086 w 6114086"/>
              <a:gd name="connsiteY6" fmla="*/ 3386857 h 3386857"/>
              <a:gd name="connsiteX7" fmla="*/ 0 w 6114086"/>
              <a:gd name="connsiteY7" fmla="*/ 3386857 h 3386857"/>
              <a:gd name="connsiteX8" fmla="*/ 104532 w 6114086"/>
              <a:gd name="connsiteY8" fmla="*/ 0 h 3386857"/>
              <a:gd name="connsiteX9" fmla="*/ 5719668 w 6114086"/>
              <a:gd name="connsiteY9" fmla="*/ 0 h 3386857"/>
              <a:gd name="connsiteX10" fmla="*/ 5719668 w 6114086"/>
              <a:gd name="connsiteY10" fmla="*/ 1847217 h 3386857"/>
              <a:gd name="connsiteX11" fmla="*/ 104532 w 6114086"/>
              <a:gd name="connsiteY11" fmla="*/ 1847217 h 338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14086" h="3386857">
                <a:moveTo>
                  <a:pt x="0" y="1847217"/>
                </a:moveTo>
                <a:lnTo>
                  <a:pt x="104532" y="1847217"/>
                </a:lnTo>
                <a:lnTo>
                  <a:pt x="104532" y="3012287"/>
                </a:lnTo>
                <a:lnTo>
                  <a:pt x="5719668" y="3012287"/>
                </a:lnTo>
                <a:lnTo>
                  <a:pt x="5719668" y="1847217"/>
                </a:lnTo>
                <a:lnTo>
                  <a:pt x="6114086" y="1847217"/>
                </a:lnTo>
                <a:lnTo>
                  <a:pt x="6114086" y="3386857"/>
                </a:lnTo>
                <a:lnTo>
                  <a:pt x="0" y="3386857"/>
                </a:lnTo>
                <a:close/>
                <a:moveTo>
                  <a:pt x="104532" y="0"/>
                </a:moveTo>
                <a:lnTo>
                  <a:pt x="5719668" y="0"/>
                </a:lnTo>
                <a:lnTo>
                  <a:pt x="5719668" y="1847217"/>
                </a:lnTo>
                <a:lnTo>
                  <a:pt x="104532" y="1847217"/>
                </a:lnTo>
                <a:close/>
              </a:path>
            </a:pathLst>
          </a:cu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rcRect l="-14376" r="-30718" b="-51454"/>
          <a:stretch>
            <a:fillRect/>
          </a:stretch>
        </p:blipFill>
        <p:spPr>
          <a:xfrm>
            <a:off x="3312591" y="5171439"/>
            <a:ext cx="3376284" cy="831564"/>
          </a:xfrm>
          <a:custGeom>
            <a:avLst/>
            <a:gdLst>
              <a:gd name="connsiteX0" fmla="*/ 0 w 3376284"/>
              <a:gd name="connsiteY0" fmla="*/ 476334 h 831564"/>
              <a:gd name="connsiteX1" fmla="*/ 334519 w 3376284"/>
              <a:gd name="connsiteY1" fmla="*/ 476334 h 831564"/>
              <a:gd name="connsiteX2" fmla="*/ 334519 w 3376284"/>
              <a:gd name="connsiteY2" fmla="*/ 549053 h 831564"/>
              <a:gd name="connsiteX3" fmla="*/ 2661489 w 3376284"/>
              <a:gd name="connsiteY3" fmla="*/ 549053 h 831564"/>
              <a:gd name="connsiteX4" fmla="*/ 2661489 w 3376284"/>
              <a:gd name="connsiteY4" fmla="*/ 476334 h 831564"/>
              <a:gd name="connsiteX5" fmla="*/ 3376284 w 3376284"/>
              <a:gd name="connsiteY5" fmla="*/ 476334 h 831564"/>
              <a:gd name="connsiteX6" fmla="*/ 3376284 w 3376284"/>
              <a:gd name="connsiteY6" fmla="*/ 831564 h 831564"/>
              <a:gd name="connsiteX7" fmla="*/ 0 w 3376284"/>
              <a:gd name="connsiteY7" fmla="*/ 831564 h 831564"/>
              <a:gd name="connsiteX8" fmla="*/ 334519 w 3376284"/>
              <a:gd name="connsiteY8" fmla="*/ 0 h 831564"/>
              <a:gd name="connsiteX9" fmla="*/ 2661489 w 3376284"/>
              <a:gd name="connsiteY9" fmla="*/ 0 h 831564"/>
              <a:gd name="connsiteX10" fmla="*/ 2661489 w 3376284"/>
              <a:gd name="connsiteY10" fmla="*/ 476334 h 831564"/>
              <a:gd name="connsiteX11" fmla="*/ 334519 w 3376284"/>
              <a:gd name="connsiteY11" fmla="*/ 476334 h 83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284" h="831564">
                <a:moveTo>
                  <a:pt x="0" y="476334"/>
                </a:moveTo>
                <a:lnTo>
                  <a:pt x="334519" y="476334"/>
                </a:lnTo>
                <a:lnTo>
                  <a:pt x="334519" y="549053"/>
                </a:lnTo>
                <a:lnTo>
                  <a:pt x="2661489" y="549053"/>
                </a:lnTo>
                <a:lnTo>
                  <a:pt x="2661489" y="476334"/>
                </a:lnTo>
                <a:lnTo>
                  <a:pt x="3376284" y="476334"/>
                </a:lnTo>
                <a:lnTo>
                  <a:pt x="3376284" y="831564"/>
                </a:lnTo>
                <a:lnTo>
                  <a:pt x="0" y="831564"/>
                </a:lnTo>
                <a:close/>
                <a:moveTo>
                  <a:pt x="334519" y="0"/>
                </a:moveTo>
                <a:lnTo>
                  <a:pt x="2661489" y="0"/>
                </a:lnTo>
                <a:lnTo>
                  <a:pt x="2661489" y="476334"/>
                </a:lnTo>
                <a:lnTo>
                  <a:pt x="334519" y="476334"/>
                </a:lnTo>
                <a:close/>
              </a:path>
            </a:pathLst>
          </a:cu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800" y="4388658"/>
            <a:ext cx="2427580" cy="75348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138" y="2044613"/>
            <a:ext cx="5620789" cy="300565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9130" y="4573024"/>
            <a:ext cx="590550" cy="6858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rcRect l="-8405" r="-16458" b="-5721"/>
          <a:stretch>
            <a:fillRect/>
          </a:stretch>
        </p:blipFill>
        <p:spPr>
          <a:xfrm>
            <a:off x="3195840" y="2310295"/>
            <a:ext cx="6259782" cy="5151210"/>
          </a:xfrm>
          <a:custGeom>
            <a:avLst/>
            <a:gdLst>
              <a:gd name="connsiteX0" fmla="*/ 0 w 6259782"/>
              <a:gd name="connsiteY0" fmla="*/ 3334380 h 5165597"/>
              <a:gd name="connsiteX1" fmla="*/ 421384 w 6259782"/>
              <a:gd name="connsiteY1" fmla="*/ 3334380 h 5165597"/>
              <a:gd name="connsiteX2" fmla="*/ 421384 w 6259782"/>
              <a:gd name="connsiteY2" fmla="*/ 4886047 h 5165597"/>
              <a:gd name="connsiteX3" fmla="*/ 5434672 w 6259782"/>
              <a:gd name="connsiteY3" fmla="*/ 4886047 h 5165597"/>
              <a:gd name="connsiteX4" fmla="*/ 5434672 w 6259782"/>
              <a:gd name="connsiteY4" fmla="*/ 3334380 h 5165597"/>
              <a:gd name="connsiteX5" fmla="*/ 6259782 w 6259782"/>
              <a:gd name="connsiteY5" fmla="*/ 3334380 h 5165597"/>
              <a:gd name="connsiteX6" fmla="*/ 6259782 w 6259782"/>
              <a:gd name="connsiteY6" fmla="*/ 5165597 h 5165597"/>
              <a:gd name="connsiteX7" fmla="*/ 0 w 6259782"/>
              <a:gd name="connsiteY7" fmla="*/ 5165597 h 5165597"/>
              <a:gd name="connsiteX8" fmla="*/ 421384 w 6259782"/>
              <a:gd name="connsiteY8" fmla="*/ 0 h 5165597"/>
              <a:gd name="connsiteX9" fmla="*/ 5434672 w 6259782"/>
              <a:gd name="connsiteY9" fmla="*/ 0 h 5165597"/>
              <a:gd name="connsiteX10" fmla="*/ 5434672 w 6259782"/>
              <a:gd name="connsiteY10" fmla="*/ 3334380 h 5165597"/>
              <a:gd name="connsiteX11" fmla="*/ 421384 w 6259782"/>
              <a:gd name="connsiteY11" fmla="*/ 3334380 h 516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59782" h="5165597">
                <a:moveTo>
                  <a:pt x="0" y="3334380"/>
                </a:moveTo>
                <a:lnTo>
                  <a:pt x="421384" y="3334380"/>
                </a:lnTo>
                <a:lnTo>
                  <a:pt x="421384" y="4886047"/>
                </a:lnTo>
                <a:lnTo>
                  <a:pt x="5434672" y="4886047"/>
                </a:lnTo>
                <a:lnTo>
                  <a:pt x="5434672" y="3334380"/>
                </a:lnTo>
                <a:lnTo>
                  <a:pt x="6259782" y="3334380"/>
                </a:lnTo>
                <a:lnTo>
                  <a:pt x="6259782" y="5165597"/>
                </a:lnTo>
                <a:lnTo>
                  <a:pt x="0" y="5165597"/>
                </a:lnTo>
                <a:close/>
                <a:moveTo>
                  <a:pt x="421384" y="0"/>
                </a:moveTo>
                <a:lnTo>
                  <a:pt x="5434672" y="0"/>
                </a:lnTo>
                <a:lnTo>
                  <a:pt x="5434672" y="3334380"/>
                </a:lnTo>
                <a:lnTo>
                  <a:pt x="421384" y="3334380"/>
                </a:lnTo>
                <a:close/>
              </a:path>
            </a:pathLst>
          </a:custGeom>
        </p:spPr>
      </p:pic>
      <p:grpSp>
        <p:nvGrpSpPr>
          <p:cNvPr id="28" name="그룹 27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4" name="자유형 33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46" name="자유형 45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자유형 46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자유형 49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38" name="자유형 37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자유형 38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자유형 40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자유형 41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B33421-2F88-4650-8A5B-F4666ED7E884}"/>
              </a:ext>
            </a:extLst>
          </p:cNvPr>
          <p:cNvGrpSpPr/>
          <p:nvPr/>
        </p:nvGrpSpPr>
        <p:grpSpPr>
          <a:xfrm>
            <a:off x="3533775" y="3061512"/>
            <a:ext cx="8054656" cy="2599907"/>
            <a:chOff x="3533775" y="3061512"/>
            <a:chExt cx="8054656" cy="2599907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9331389" y="3450412"/>
              <a:ext cx="2154415" cy="0"/>
            </a:xfrm>
            <a:prstGeom prst="line">
              <a:avLst/>
            </a:prstGeom>
            <a:ln w="50800" cap="rnd">
              <a:solidFill>
                <a:srgbClr val="CC260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9758766" y="3061512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책 내용 보기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473750" y="3508525"/>
              <a:ext cx="211468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책을 넘기는 애니메이션을 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추가하여 책을 보듯이 게시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글을 모아볼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</a:t>
              </a:r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수 있습니다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.</a:t>
              </a:r>
            </a:p>
          </p:txBody>
        </p:sp>
        <p:cxnSp>
          <p:nvCxnSpPr>
            <p:cNvPr id="44" name="직선 연결선 43"/>
            <p:cNvCxnSpPr/>
            <p:nvPr/>
          </p:nvCxnSpPr>
          <p:spPr>
            <a:xfrm flipV="1">
              <a:off x="8711544" y="3450412"/>
              <a:ext cx="616510" cy="616510"/>
            </a:xfrm>
            <a:prstGeom prst="line">
              <a:avLst/>
            </a:prstGeom>
            <a:ln w="50800" cap="rnd">
              <a:solidFill>
                <a:srgbClr val="CC260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모서리가 둥근 직사각형 31"/>
            <p:cNvSpPr/>
            <p:nvPr/>
          </p:nvSpPr>
          <p:spPr>
            <a:xfrm>
              <a:off x="3533775" y="3291042"/>
              <a:ext cx="5174433" cy="2370377"/>
            </a:xfrm>
            <a:prstGeom prst="roundRect">
              <a:avLst>
                <a:gd name="adj" fmla="val 4292"/>
              </a:avLst>
            </a:prstGeom>
            <a:noFill/>
            <a:ln w="50800">
              <a:solidFill>
                <a:srgbClr val="CC26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9484700" y="3094503"/>
              <a:ext cx="327894" cy="313085"/>
              <a:chOff x="9026440" y="355816"/>
              <a:chExt cx="2581873" cy="2465264"/>
            </a:xfrm>
          </p:grpSpPr>
          <p:sp>
            <p:nvSpPr>
              <p:cNvPr id="91" name="자유형 90"/>
              <p:cNvSpPr/>
              <p:nvPr/>
            </p:nvSpPr>
            <p:spPr>
              <a:xfrm rot="12131071">
                <a:off x="9026440" y="746050"/>
                <a:ext cx="1284876" cy="1661052"/>
              </a:xfrm>
              <a:custGeom>
                <a:avLst/>
                <a:gdLst>
                  <a:gd name="connsiteX0" fmla="*/ 848903 w 1284876"/>
                  <a:gd name="connsiteY0" fmla="*/ 1620316 h 1661052"/>
                  <a:gd name="connsiteX1" fmla="*/ 478571 w 1284876"/>
                  <a:gd name="connsiteY1" fmla="*/ 1534414 h 1661052"/>
                  <a:gd name="connsiteX2" fmla="*/ 40736 w 1284876"/>
                  <a:gd name="connsiteY2" fmla="*/ 832120 h 1661052"/>
                  <a:gd name="connsiteX3" fmla="*/ 126638 w 1284876"/>
                  <a:gd name="connsiteY3" fmla="*/ 461787 h 1661052"/>
                  <a:gd name="connsiteX4" fmla="*/ 435973 w 1284876"/>
                  <a:gd name="connsiteY4" fmla="*/ 268937 h 1661052"/>
                  <a:gd name="connsiteX5" fmla="*/ 521296 w 1284876"/>
                  <a:gd name="connsiteY5" fmla="*/ 236991 h 1661052"/>
                  <a:gd name="connsiteX6" fmla="*/ 589708 w 1284876"/>
                  <a:gd name="connsiteY6" fmla="*/ 0 h 1661052"/>
                  <a:gd name="connsiteX7" fmla="*/ 764022 w 1284876"/>
                  <a:gd name="connsiteY7" fmla="*/ 303992 h 1661052"/>
                  <a:gd name="connsiteX8" fmla="*/ 773009 w 1284876"/>
                  <a:gd name="connsiteY8" fmla="*/ 311754 h 1661052"/>
                  <a:gd name="connsiteX9" fmla="*/ 806305 w 1284876"/>
                  <a:gd name="connsiteY9" fmla="*/ 354838 h 1661052"/>
                  <a:gd name="connsiteX10" fmla="*/ 1244140 w 1284876"/>
                  <a:gd name="connsiteY10" fmla="*/ 1057133 h 1661052"/>
                  <a:gd name="connsiteX11" fmla="*/ 1158238 w 1284876"/>
                  <a:gd name="connsiteY11" fmla="*/ 1427466 h 166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4876" h="1661052">
                    <a:moveTo>
                      <a:pt x="848903" y="1620316"/>
                    </a:moveTo>
                    <a:cubicBezTo>
                      <a:pt x="722918" y="1698859"/>
                      <a:pt x="557114" y="1660400"/>
                      <a:pt x="478571" y="1534414"/>
                    </a:cubicBezTo>
                    <a:lnTo>
                      <a:pt x="40736" y="832120"/>
                    </a:lnTo>
                    <a:cubicBezTo>
                      <a:pt x="-37807" y="706134"/>
                      <a:pt x="652" y="540331"/>
                      <a:pt x="126638" y="461787"/>
                    </a:cubicBezTo>
                    <a:lnTo>
                      <a:pt x="435973" y="268937"/>
                    </a:lnTo>
                    <a:lnTo>
                      <a:pt x="521296" y="236991"/>
                    </a:lnTo>
                    <a:lnTo>
                      <a:pt x="589708" y="0"/>
                    </a:lnTo>
                    <a:lnTo>
                      <a:pt x="764022" y="303992"/>
                    </a:lnTo>
                    <a:lnTo>
                      <a:pt x="773009" y="311754"/>
                    </a:lnTo>
                    <a:cubicBezTo>
                      <a:pt x="785306" y="324709"/>
                      <a:pt x="796487" y="339090"/>
                      <a:pt x="806305" y="354838"/>
                    </a:cubicBezTo>
                    <a:lnTo>
                      <a:pt x="1244140" y="1057133"/>
                    </a:lnTo>
                    <a:cubicBezTo>
                      <a:pt x="1322683" y="1183119"/>
                      <a:pt x="1284224" y="1348922"/>
                      <a:pt x="1158238" y="1427466"/>
                    </a:cubicBezTo>
                    <a:close/>
                  </a:path>
                </a:pathLst>
              </a:custGeom>
              <a:solidFill>
                <a:srgbClr val="35495E"/>
              </a:solidFill>
              <a:ln w="381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자유형 106"/>
              <p:cNvSpPr/>
              <p:nvPr/>
            </p:nvSpPr>
            <p:spPr>
              <a:xfrm rot="9578272">
                <a:off x="9418321" y="1940253"/>
                <a:ext cx="1706067" cy="880827"/>
              </a:xfrm>
              <a:custGeom>
                <a:avLst/>
                <a:gdLst>
                  <a:gd name="connsiteX0" fmla="*/ 1340365 w 1706067"/>
                  <a:gd name="connsiteY0" fmla="*/ 878622 h 880827"/>
                  <a:gd name="connsiteX1" fmla="*/ 1342765 w 1706067"/>
                  <a:gd name="connsiteY1" fmla="*/ 863685 h 880827"/>
                  <a:gd name="connsiteX2" fmla="*/ 1286484 w 1706067"/>
                  <a:gd name="connsiteY2" fmla="*/ 785266 h 880827"/>
                  <a:gd name="connsiteX3" fmla="*/ 1285859 w 1706067"/>
                  <a:gd name="connsiteY3" fmla="*/ 785170 h 880827"/>
                  <a:gd name="connsiteX4" fmla="*/ 999371 w 1706067"/>
                  <a:gd name="connsiteY4" fmla="*/ 614821 h 880827"/>
                  <a:gd name="connsiteX5" fmla="*/ 1261107 w 1706067"/>
                  <a:gd name="connsiteY5" fmla="*/ 660251 h 880827"/>
                  <a:gd name="connsiteX6" fmla="*/ 1365426 w 1706067"/>
                  <a:gd name="connsiteY6" fmla="*/ 676263 h 880827"/>
                  <a:gd name="connsiteX7" fmla="*/ 1516157 w 1706067"/>
                  <a:gd name="connsiteY7" fmla="*/ 571550 h 880827"/>
                  <a:gd name="connsiteX8" fmla="*/ 1455951 w 1706067"/>
                  <a:gd name="connsiteY8" fmla="*/ 444508 h 880827"/>
                  <a:gd name="connsiteX9" fmla="*/ 1416998 w 1706067"/>
                  <a:gd name="connsiteY9" fmla="*/ 430533 h 880827"/>
                  <a:gd name="connsiteX10" fmla="*/ 1415612 w 1706067"/>
                  <a:gd name="connsiteY10" fmla="*/ 438519 h 880827"/>
                  <a:gd name="connsiteX11" fmla="*/ 409042 w 1706067"/>
                  <a:gd name="connsiteY11" fmla="*/ 263806 h 880827"/>
                  <a:gd name="connsiteX12" fmla="*/ 0 w 1706067"/>
                  <a:gd name="connsiteY12" fmla="*/ 20586 h 880827"/>
                  <a:gd name="connsiteX13" fmla="*/ 17489 w 1706067"/>
                  <a:gd name="connsiteY13" fmla="*/ 7972 h 880827"/>
                  <a:gd name="connsiteX14" fmla="*/ 54404 w 1706067"/>
                  <a:gd name="connsiteY14" fmla="*/ 0 h 880827"/>
                  <a:gd name="connsiteX15" fmla="*/ 84854 w 1706067"/>
                  <a:gd name="connsiteY15" fmla="*/ 6576 h 880827"/>
                  <a:gd name="connsiteX16" fmla="*/ 1404847 w 1706067"/>
                  <a:gd name="connsiteY16" fmla="*/ 235690 h 880827"/>
                  <a:gd name="connsiteX17" fmla="*/ 1424464 w 1706067"/>
                  <a:gd name="connsiteY17" fmla="*/ 237508 h 880827"/>
                  <a:gd name="connsiteX18" fmla="*/ 1438670 w 1706067"/>
                  <a:gd name="connsiteY18" fmla="*/ 241561 h 880827"/>
                  <a:gd name="connsiteX19" fmla="*/ 1449473 w 1706067"/>
                  <a:gd name="connsiteY19" fmla="*/ 243436 h 880827"/>
                  <a:gd name="connsiteX20" fmla="*/ 1449273 w 1706067"/>
                  <a:gd name="connsiteY20" fmla="*/ 244586 h 880827"/>
                  <a:gd name="connsiteX21" fmla="*/ 1490666 w 1706067"/>
                  <a:gd name="connsiteY21" fmla="*/ 256396 h 880827"/>
                  <a:gd name="connsiteX22" fmla="*/ 1706067 w 1706067"/>
                  <a:gd name="connsiteY22" fmla="*/ 555081 h 880827"/>
                  <a:gd name="connsiteX23" fmla="*/ 1353387 w 1706067"/>
                  <a:gd name="connsiteY23" fmla="*/ 879239 h 880827"/>
                  <a:gd name="connsiteX24" fmla="*/ 1353343 w 1706067"/>
                  <a:gd name="connsiteY24" fmla="*/ 879236 h 880827"/>
                  <a:gd name="connsiteX25" fmla="*/ 1353067 w 1706067"/>
                  <a:gd name="connsiteY25" fmla="*/ 880827 h 880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06067" h="880827">
                    <a:moveTo>
                      <a:pt x="1340365" y="878622"/>
                    </a:moveTo>
                    <a:lnTo>
                      <a:pt x="1342765" y="863685"/>
                    </a:lnTo>
                    <a:cubicBezTo>
                      <a:pt x="1341429" y="829381"/>
                      <a:pt x="1320221" y="797788"/>
                      <a:pt x="1286484" y="785266"/>
                    </a:cubicBezTo>
                    <a:lnTo>
                      <a:pt x="1285859" y="785170"/>
                    </a:lnTo>
                    <a:lnTo>
                      <a:pt x="999371" y="614821"/>
                    </a:lnTo>
                    <a:lnTo>
                      <a:pt x="1261107" y="660251"/>
                    </a:lnTo>
                    <a:lnTo>
                      <a:pt x="1365426" y="676263"/>
                    </a:lnTo>
                    <a:cubicBezTo>
                      <a:pt x="1437191" y="687278"/>
                      <a:pt x="1504676" y="640396"/>
                      <a:pt x="1516157" y="571550"/>
                    </a:cubicBezTo>
                    <a:cubicBezTo>
                      <a:pt x="1524768" y="519915"/>
                      <a:pt x="1499433" y="470590"/>
                      <a:pt x="1455951" y="444508"/>
                    </a:cubicBezTo>
                    <a:lnTo>
                      <a:pt x="1416998" y="430533"/>
                    </a:lnTo>
                    <a:lnTo>
                      <a:pt x="1415612" y="438519"/>
                    </a:lnTo>
                    <a:lnTo>
                      <a:pt x="409042" y="263806"/>
                    </a:lnTo>
                    <a:lnTo>
                      <a:pt x="0" y="20586"/>
                    </a:lnTo>
                    <a:lnTo>
                      <a:pt x="17489" y="7972"/>
                    </a:lnTo>
                    <a:cubicBezTo>
                      <a:pt x="28835" y="2839"/>
                      <a:pt x="41310" y="0"/>
                      <a:pt x="54404" y="0"/>
                    </a:cubicBezTo>
                    <a:lnTo>
                      <a:pt x="84854" y="6576"/>
                    </a:lnTo>
                    <a:lnTo>
                      <a:pt x="1404847" y="235690"/>
                    </a:lnTo>
                    <a:lnTo>
                      <a:pt x="1424464" y="237508"/>
                    </a:lnTo>
                    <a:lnTo>
                      <a:pt x="1438670" y="241561"/>
                    </a:lnTo>
                    <a:lnTo>
                      <a:pt x="1449473" y="243436"/>
                    </a:lnTo>
                    <a:lnTo>
                      <a:pt x="1449273" y="244586"/>
                    </a:lnTo>
                    <a:lnTo>
                      <a:pt x="1490666" y="256396"/>
                    </a:lnTo>
                    <a:cubicBezTo>
                      <a:pt x="1617248" y="305606"/>
                      <a:pt x="1706067" y="420810"/>
                      <a:pt x="1706067" y="555081"/>
                    </a:cubicBezTo>
                    <a:cubicBezTo>
                      <a:pt x="1706067" y="734108"/>
                      <a:pt x="1548167" y="879239"/>
                      <a:pt x="1353387" y="879239"/>
                    </a:cubicBezTo>
                    <a:lnTo>
                      <a:pt x="1353343" y="879236"/>
                    </a:lnTo>
                    <a:lnTo>
                      <a:pt x="1353067" y="880827"/>
                    </a:lnTo>
                    <a:close/>
                  </a:path>
                </a:pathLst>
              </a:custGeom>
              <a:solidFill>
                <a:srgbClr val="2C3E50"/>
              </a:solidFill>
              <a:ln w="381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1" name="그룹 110"/>
              <p:cNvGrpSpPr/>
              <p:nvPr/>
            </p:nvGrpSpPr>
            <p:grpSpPr>
              <a:xfrm>
                <a:off x="9178830" y="355816"/>
                <a:ext cx="2429483" cy="2400892"/>
                <a:chOff x="9178830" y="355816"/>
                <a:chExt cx="2429483" cy="2400892"/>
              </a:xfrm>
            </p:grpSpPr>
            <p:sp>
              <p:nvSpPr>
                <p:cNvPr id="99" name="자유형 98"/>
                <p:cNvSpPr/>
                <p:nvPr/>
              </p:nvSpPr>
              <p:spPr>
                <a:xfrm>
                  <a:off x="9661902" y="1590185"/>
                  <a:ext cx="1825290" cy="880827"/>
                </a:xfrm>
                <a:custGeom>
                  <a:avLst/>
                  <a:gdLst>
                    <a:gd name="connsiteX0" fmla="*/ 173627 w 1825290"/>
                    <a:gd name="connsiteY0" fmla="*/ 0 h 880827"/>
                    <a:gd name="connsiteX1" fmla="*/ 204077 w 1825290"/>
                    <a:gd name="connsiteY1" fmla="*/ 6576 h 880827"/>
                    <a:gd name="connsiteX2" fmla="*/ 1524070 w 1825290"/>
                    <a:gd name="connsiteY2" fmla="*/ 235690 h 880827"/>
                    <a:gd name="connsiteX3" fmla="*/ 1543687 w 1825290"/>
                    <a:gd name="connsiteY3" fmla="*/ 237508 h 880827"/>
                    <a:gd name="connsiteX4" fmla="*/ 1557893 w 1825290"/>
                    <a:gd name="connsiteY4" fmla="*/ 241561 h 880827"/>
                    <a:gd name="connsiteX5" fmla="*/ 1568696 w 1825290"/>
                    <a:gd name="connsiteY5" fmla="*/ 243436 h 880827"/>
                    <a:gd name="connsiteX6" fmla="*/ 1568496 w 1825290"/>
                    <a:gd name="connsiteY6" fmla="*/ 244586 h 880827"/>
                    <a:gd name="connsiteX7" fmla="*/ 1609889 w 1825290"/>
                    <a:gd name="connsiteY7" fmla="*/ 256396 h 880827"/>
                    <a:gd name="connsiteX8" fmla="*/ 1825290 w 1825290"/>
                    <a:gd name="connsiteY8" fmla="*/ 555081 h 880827"/>
                    <a:gd name="connsiteX9" fmla="*/ 1472610 w 1825290"/>
                    <a:gd name="connsiteY9" fmla="*/ 879239 h 880827"/>
                    <a:gd name="connsiteX10" fmla="*/ 1472566 w 1825290"/>
                    <a:gd name="connsiteY10" fmla="*/ 879236 h 880827"/>
                    <a:gd name="connsiteX11" fmla="*/ 1472290 w 1825290"/>
                    <a:gd name="connsiteY11" fmla="*/ 880827 h 880827"/>
                    <a:gd name="connsiteX12" fmla="*/ 1456811 w 1825290"/>
                    <a:gd name="connsiteY12" fmla="*/ 878140 h 880827"/>
                    <a:gd name="connsiteX13" fmla="*/ 1418900 w 1825290"/>
                    <a:gd name="connsiteY13" fmla="*/ 875504 h 880827"/>
                    <a:gd name="connsiteX14" fmla="*/ 1367734 w 1825290"/>
                    <a:gd name="connsiteY14" fmla="*/ 864666 h 880827"/>
                    <a:gd name="connsiteX15" fmla="*/ 1360329 w 1825290"/>
                    <a:gd name="connsiteY15" fmla="*/ 861394 h 880827"/>
                    <a:gd name="connsiteX16" fmla="*/ 68448 w 1825290"/>
                    <a:gd name="connsiteY16" fmla="*/ 637159 h 880827"/>
                    <a:gd name="connsiteX17" fmla="*/ 68983 w 1825290"/>
                    <a:gd name="connsiteY17" fmla="*/ 634078 h 880827"/>
                    <a:gd name="connsiteX18" fmla="*/ 57923 w 1825290"/>
                    <a:gd name="connsiteY18" fmla="*/ 631724 h 880827"/>
                    <a:gd name="connsiteX19" fmla="*/ 0 w 1825290"/>
                    <a:gd name="connsiteY19" fmla="*/ 539613 h 880827"/>
                    <a:gd name="connsiteX20" fmla="*/ 94839 w 1825290"/>
                    <a:gd name="connsiteY20" fmla="*/ 439646 h 880827"/>
                    <a:gd name="connsiteX21" fmla="*/ 102449 w 1825290"/>
                    <a:gd name="connsiteY21" fmla="*/ 441266 h 880827"/>
                    <a:gd name="connsiteX22" fmla="*/ 102924 w 1825290"/>
                    <a:gd name="connsiteY22" fmla="*/ 438529 h 880827"/>
                    <a:gd name="connsiteX23" fmla="*/ 1380330 w 1825290"/>
                    <a:gd name="connsiteY23" fmla="*/ 660251 h 880827"/>
                    <a:gd name="connsiteX24" fmla="*/ 1484649 w 1825290"/>
                    <a:gd name="connsiteY24" fmla="*/ 676263 h 880827"/>
                    <a:gd name="connsiteX25" fmla="*/ 1635380 w 1825290"/>
                    <a:gd name="connsiteY25" fmla="*/ 571550 h 880827"/>
                    <a:gd name="connsiteX26" fmla="*/ 1575174 w 1825290"/>
                    <a:gd name="connsiteY26" fmla="*/ 444508 h 880827"/>
                    <a:gd name="connsiteX27" fmla="*/ 1536221 w 1825290"/>
                    <a:gd name="connsiteY27" fmla="*/ 430533 h 880827"/>
                    <a:gd name="connsiteX28" fmla="*/ 1534835 w 1825290"/>
                    <a:gd name="connsiteY28" fmla="*/ 438519 h 880827"/>
                    <a:gd name="connsiteX29" fmla="*/ 175282 w 1825290"/>
                    <a:gd name="connsiteY29" fmla="*/ 202538 h 880827"/>
                    <a:gd name="connsiteX30" fmla="*/ 173627 w 1825290"/>
                    <a:gd name="connsiteY30" fmla="*/ 202896 h 880827"/>
                    <a:gd name="connsiteX31" fmla="*/ 158415 w 1825290"/>
                    <a:gd name="connsiteY31" fmla="*/ 199611 h 880827"/>
                    <a:gd name="connsiteX32" fmla="*/ 146416 w 1825290"/>
                    <a:gd name="connsiteY32" fmla="*/ 197528 h 880827"/>
                    <a:gd name="connsiteX33" fmla="*/ 146501 w 1825290"/>
                    <a:gd name="connsiteY33" fmla="*/ 197038 h 880827"/>
                    <a:gd name="connsiteX34" fmla="*/ 136711 w 1825290"/>
                    <a:gd name="connsiteY34" fmla="*/ 194924 h 880827"/>
                    <a:gd name="connsiteX35" fmla="*/ 78788 w 1825290"/>
                    <a:gd name="connsiteY35" fmla="*/ 101448 h 880827"/>
                    <a:gd name="connsiteX36" fmla="*/ 173627 w 1825290"/>
                    <a:gd name="connsiteY36" fmla="*/ 0 h 880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825290" h="880827">
                      <a:moveTo>
                        <a:pt x="173627" y="0"/>
                      </a:moveTo>
                      <a:lnTo>
                        <a:pt x="204077" y="6576"/>
                      </a:lnTo>
                      <a:lnTo>
                        <a:pt x="1524070" y="235690"/>
                      </a:lnTo>
                      <a:lnTo>
                        <a:pt x="1543687" y="237508"/>
                      </a:lnTo>
                      <a:lnTo>
                        <a:pt x="1557893" y="241561"/>
                      </a:lnTo>
                      <a:lnTo>
                        <a:pt x="1568696" y="243436"/>
                      </a:lnTo>
                      <a:lnTo>
                        <a:pt x="1568496" y="244586"/>
                      </a:lnTo>
                      <a:lnTo>
                        <a:pt x="1609889" y="256396"/>
                      </a:lnTo>
                      <a:cubicBezTo>
                        <a:pt x="1736471" y="305606"/>
                        <a:pt x="1825290" y="420810"/>
                        <a:pt x="1825290" y="555081"/>
                      </a:cubicBezTo>
                      <a:cubicBezTo>
                        <a:pt x="1825290" y="734108"/>
                        <a:pt x="1667390" y="879239"/>
                        <a:pt x="1472610" y="879239"/>
                      </a:cubicBezTo>
                      <a:lnTo>
                        <a:pt x="1472566" y="879236"/>
                      </a:lnTo>
                      <a:lnTo>
                        <a:pt x="1472290" y="880827"/>
                      </a:lnTo>
                      <a:lnTo>
                        <a:pt x="1456811" y="878140"/>
                      </a:lnTo>
                      <a:lnTo>
                        <a:pt x="1418900" y="875504"/>
                      </a:lnTo>
                      <a:cubicBezTo>
                        <a:pt x="1401388" y="873045"/>
                        <a:pt x="1384299" y="869401"/>
                        <a:pt x="1367734" y="864666"/>
                      </a:cubicBezTo>
                      <a:lnTo>
                        <a:pt x="1360329" y="861394"/>
                      </a:lnTo>
                      <a:lnTo>
                        <a:pt x="68448" y="637159"/>
                      </a:lnTo>
                      <a:lnTo>
                        <a:pt x="68983" y="634078"/>
                      </a:lnTo>
                      <a:lnTo>
                        <a:pt x="57923" y="631724"/>
                      </a:lnTo>
                      <a:cubicBezTo>
                        <a:pt x="23884" y="616548"/>
                        <a:pt x="0" y="581021"/>
                        <a:pt x="0" y="539613"/>
                      </a:cubicBezTo>
                      <a:cubicBezTo>
                        <a:pt x="0" y="484403"/>
                        <a:pt x="42461" y="439646"/>
                        <a:pt x="94839" y="439646"/>
                      </a:cubicBezTo>
                      <a:lnTo>
                        <a:pt x="102449" y="441266"/>
                      </a:lnTo>
                      <a:lnTo>
                        <a:pt x="102924" y="438529"/>
                      </a:lnTo>
                      <a:lnTo>
                        <a:pt x="1380330" y="660251"/>
                      </a:lnTo>
                      <a:lnTo>
                        <a:pt x="1484649" y="676263"/>
                      </a:lnTo>
                      <a:cubicBezTo>
                        <a:pt x="1556414" y="687278"/>
                        <a:pt x="1623899" y="640396"/>
                        <a:pt x="1635380" y="571550"/>
                      </a:cubicBezTo>
                      <a:cubicBezTo>
                        <a:pt x="1643991" y="519915"/>
                        <a:pt x="1618656" y="470590"/>
                        <a:pt x="1575174" y="444508"/>
                      </a:cubicBezTo>
                      <a:lnTo>
                        <a:pt x="1536221" y="430533"/>
                      </a:lnTo>
                      <a:lnTo>
                        <a:pt x="1534835" y="438519"/>
                      </a:lnTo>
                      <a:lnTo>
                        <a:pt x="175282" y="202538"/>
                      </a:lnTo>
                      <a:lnTo>
                        <a:pt x="173627" y="202896"/>
                      </a:lnTo>
                      <a:lnTo>
                        <a:pt x="158415" y="199611"/>
                      </a:lnTo>
                      <a:lnTo>
                        <a:pt x="146416" y="197528"/>
                      </a:lnTo>
                      <a:lnTo>
                        <a:pt x="146501" y="197038"/>
                      </a:lnTo>
                      <a:lnTo>
                        <a:pt x="136711" y="194924"/>
                      </a:lnTo>
                      <a:cubicBezTo>
                        <a:pt x="102672" y="179523"/>
                        <a:pt x="78788" y="143469"/>
                        <a:pt x="78788" y="101448"/>
                      </a:cubicBezTo>
                      <a:cubicBezTo>
                        <a:pt x="78788" y="45420"/>
                        <a:pt x="121249" y="0"/>
                        <a:pt x="173627" y="0"/>
                      </a:cubicBezTo>
                      <a:close/>
                    </a:path>
                  </a:pathLst>
                </a:custGeom>
                <a:solidFill>
                  <a:srgbClr val="C03A2B"/>
                </a:solidFill>
                <a:ln w="381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자유형 101"/>
                <p:cNvSpPr/>
                <p:nvPr/>
              </p:nvSpPr>
              <p:spPr>
                <a:xfrm>
                  <a:off x="9755295" y="1782483"/>
                  <a:ext cx="1500505" cy="480886"/>
                </a:xfrm>
                <a:custGeom>
                  <a:avLst/>
                  <a:gdLst>
                    <a:gd name="connsiteX0" fmla="*/ 41982 w 1500505"/>
                    <a:gd name="connsiteY0" fmla="*/ 0 h 480886"/>
                    <a:gd name="connsiteX1" fmla="*/ 1380079 w 1500505"/>
                    <a:gd name="connsiteY1" fmla="*/ 244268 h 480886"/>
                    <a:gd name="connsiteX2" fmla="*/ 1384427 w 1500505"/>
                    <a:gd name="connsiteY2" fmla="*/ 243370 h 480886"/>
                    <a:gd name="connsiteX3" fmla="*/ 1500505 w 1500505"/>
                    <a:gd name="connsiteY3" fmla="*/ 362128 h 480886"/>
                    <a:gd name="connsiteX4" fmla="*/ 1384427 w 1500505"/>
                    <a:gd name="connsiteY4" fmla="*/ 480886 h 480886"/>
                    <a:gd name="connsiteX5" fmla="*/ 1344986 w 1500505"/>
                    <a:gd name="connsiteY5" fmla="*/ 472739 h 480886"/>
                    <a:gd name="connsiteX6" fmla="*/ 1344497 w 1500505"/>
                    <a:gd name="connsiteY6" fmla="*/ 475416 h 480886"/>
                    <a:gd name="connsiteX7" fmla="*/ 0 w 1500505"/>
                    <a:gd name="connsiteY7" fmla="*/ 229980 h 48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0505" h="480886">
                      <a:moveTo>
                        <a:pt x="41982" y="0"/>
                      </a:moveTo>
                      <a:lnTo>
                        <a:pt x="1380079" y="244268"/>
                      </a:lnTo>
                      <a:lnTo>
                        <a:pt x="1384427" y="243370"/>
                      </a:lnTo>
                      <a:cubicBezTo>
                        <a:pt x="1448535" y="243370"/>
                        <a:pt x="1500505" y="296540"/>
                        <a:pt x="1500505" y="362128"/>
                      </a:cubicBezTo>
                      <a:cubicBezTo>
                        <a:pt x="1500505" y="427716"/>
                        <a:pt x="1448535" y="480886"/>
                        <a:pt x="1384427" y="480886"/>
                      </a:cubicBezTo>
                      <a:lnTo>
                        <a:pt x="1344986" y="472739"/>
                      </a:lnTo>
                      <a:lnTo>
                        <a:pt x="1344497" y="475416"/>
                      </a:lnTo>
                      <a:lnTo>
                        <a:pt x="0" y="229980"/>
                      </a:lnTo>
                      <a:close/>
                    </a:path>
                  </a:pathLst>
                </a:custGeom>
                <a:solidFill>
                  <a:srgbClr val="F9EAB0"/>
                </a:solidFill>
                <a:ln w="381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자유형 109"/>
                <p:cNvSpPr/>
                <p:nvPr/>
              </p:nvSpPr>
              <p:spPr>
                <a:xfrm rot="9517298">
                  <a:off x="9592195" y="2165053"/>
                  <a:ext cx="1062216" cy="408541"/>
                </a:xfrm>
                <a:custGeom>
                  <a:avLst/>
                  <a:gdLst>
                    <a:gd name="connsiteX0" fmla="*/ 547494 w 1062216"/>
                    <a:gd name="connsiteY0" fmla="*/ 337588 h 408541"/>
                    <a:gd name="connsiteX1" fmla="*/ 0 w 1062216"/>
                    <a:gd name="connsiteY1" fmla="*/ 0 h 408541"/>
                    <a:gd name="connsiteX2" fmla="*/ 941790 w 1062216"/>
                    <a:gd name="connsiteY2" fmla="*/ 171923 h 408541"/>
                    <a:gd name="connsiteX3" fmla="*/ 946138 w 1062216"/>
                    <a:gd name="connsiteY3" fmla="*/ 171025 h 408541"/>
                    <a:gd name="connsiteX4" fmla="*/ 1062216 w 1062216"/>
                    <a:gd name="connsiteY4" fmla="*/ 289783 h 408541"/>
                    <a:gd name="connsiteX5" fmla="*/ 946138 w 1062216"/>
                    <a:gd name="connsiteY5" fmla="*/ 408541 h 408541"/>
                    <a:gd name="connsiteX6" fmla="*/ 906697 w 1062216"/>
                    <a:gd name="connsiteY6" fmla="*/ 400394 h 408541"/>
                    <a:gd name="connsiteX7" fmla="*/ 906208 w 1062216"/>
                    <a:gd name="connsiteY7" fmla="*/ 403071 h 408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2216" h="408541">
                      <a:moveTo>
                        <a:pt x="547494" y="337588"/>
                      </a:moveTo>
                      <a:lnTo>
                        <a:pt x="0" y="0"/>
                      </a:lnTo>
                      <a:lnTo>
                        <a:pt x="941790" y="171923"/>
                      </a:lnTo>
                      <a:lnTo>
                        <a:pt x="946138" y="171025"/>
                      </a:lnTo>
                      <a:cubicBezTo>
                        <a:pt x="1010246" y="171025"/>
                        <a:pt x="1062216" y="224195"/>
                        <a:pt x="1062216" y="289783"/>
                      </a:cubicBezTo>
                      <a:cubicBezTo>
                        <a:pt x="1062216" y="355371"/>
                        <a:pt x="1010246" y="408541"/>
                        <a:pt x="946138" y="408541"/>
                      </a:cubicBezTo>
                      <a:lnTo>
                        <a:pt x="906697" y="400394"/>
                      </a:lnTo>
                      <a:lnTo>
                        <a:pt x="906208" y="403071"/>
                      </a:lnTo>
                      <a:close/>
                    </a:path>
                  </a:pathLst>
                </a:custGeom>
                <a:solidFill>
                  <a:srgbClr val="F9EAB0"/>
                </a:solidFill>
                <a:ln w="381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>
                  <a:off x="9651643" y="1635952"/>
                  <a:ext cx="1798504" cy="821273"/>
                </a:xfrm>
                <a:custGeom>
                  <a:avLst/>
                  <a:gdLst>
                    <a:gd name="connsiteX0" fmla="*/ 84004 w 1794726"/>
                    <a:gd name="connsiteY0" fmla="*/ 0 h 821273"/>
                    <a:gd name="connsiteX1" fmla="*/ 70669 w 1794726"/>
                    <a:gd name="connsiteY1" fmla="*/ 53340 h 821273"/>
                    <a:gd name="connsiteX2" fmla="*/ 97339 w 1794726"/>
                    <a:gd name="connsiteY2" fmla="*/ 118110 h 821273"/>
                    <a:gd name="connsiteX3" fmla="*/ 188779 w 1794726"/>
                    <a:gd name="connsiteY3" fmla="*/ 148590 h 821273"/>
                    <a:gd name="connsiteX4" fmla="*/ 567874 w 1794726"/>
                    <a:gd name="connsiteY4" fmla="*/ 215265 h 821273"/>
                    <a:gd name="connsiteX5" fmla="*/ 832669 w 1794726"/>
                    <a:gd name="connsiteY5" fmla="*/ 260985 h 821273"/>
                    <a:gd name="connsiteX6" fmla="*/ 1055554 w 1794726"/>
                    <a:gd name="connsiteY6" fmla="*/ 299085 h 821273"/>
                    <a:gd name="connsiteX7" fmla="*/ 1335589 w 1794726"/>
                    <a:gd name="connsiteY7" fmla="*/ 346710 h 821273"/>
                    <a:gd name="connsiteX8" fmla="*/ 1520374 w 1794726"/>
                    <a:gd name="connsiteY8" fmla="*/ 381000 h 821273"/>
                    <a:gd name="connsiteX9" fmla="*/ 1596574 w 1794726"/>
                    <a:gd name="connsiteY9" fmla="*/ 447675 h 821273"/>
                    <a:gd name="connsiteX10" fmla="*/ 1615624 w 1794726"/>
                    <a:gd name="connsiteY10" fmla="*/ 537210 h 821273"/>
                    <a:gd name="connsiteX11" fmla="*/ 1554664 w 1794726"/>
                    <a:gd name="connsiteY11" fmla="*/ 619125 h 821273"/>
                    <a:gd name="connsiteX12" fmla="*/ 1461319 w 1794726"/>
                    <a:gd name="connsiteY12" fmla="*/ 638175 h 821273"/>
                    <a:gd name="connsiteX13" fmla="*/ 1348924 w 1794726"/>
                    <a:gd name="connsiteY13" fmla="*/ 622935 h 821273"/>
                    <a:gd name="connsiteX14" fmla="*/ 1078414 w 1794726"/>
                    <a:gd name="connsiteY14" fmla="*/ 569595 h 821273"/>
                    <a:gd name="connsiteX15" fmla="*/ 645979 w 1794726"/>
                    <a:gd name="connsiteY15" fmla="*/ 495300 h 821273"/>
                    <a:gd name="connsiteX16" fmla="*/ 312604 w 1794726"/>
                    <a:gd name="connsiteY16" fmla="*/ 434340 h 821273"/>
                    <a:gd name="connsiteX17" fmla="*/ 106864 w 1794726"/>
                    <a:gd name="connsiteY17" fmla="*/ 400050 h 821273"/>
                    <a:gd name="connsiteX18" fmla="*/ 19234 w 1794726"/>
                    <a:gd name="connsiteY18" fmla="*/ 424815 h 821273"/>
                    <a:gd name="connsiteX19" fmla="*/ 184 w 1794726"/>
                    <a:gd name="connsiteY19" fmla="*/ 485775 h 821273"/>
                    <a:gd name="connsiteX20" fmla="*/ 24949 w 1794726"/>
                    <a:gd name="connsiteY20" fmla="*/ 546735 h 821273"/>
                    <a:gd name="connsiteX21" fmla="*/ 106864 w 1794726"/>
                    <a:gd name="connsiteY21" fmla="*/ 577215 h 821273"/>
                    <a:gd name="connsiteX22" fmla="*/ 369754 w 1794726"/>
                    <a:gd name="connsiteY22" fmla="*/ 624840 h 821273"/>
                    <a:gd name="connsiteX23" fmla="*/ 636454 w 1794726"/>
                    <a:gd name="connsiteY23" fmla="*/ 668655 h 821273"/>
                    <a:gd name="connsiteX24" fmla="*/ 876484 w 1794726"/>
                    <a:gd name="connsiteY24" fmla="*/ 712470 h 821273"/>
                    <a:gd name="connsiteX25" fmla="*/ 1082224 w 1794726"/>
                    <a:gd name="connsiteY25" fmla="*/ 748665 h 821273"/>
                    <a:gd name="connsiteX26" fmla="*/ 1316539 w 1794726"/>
                    <a:gd name="connsiteY26" fmla="*/ 790575 h 821273"/>
                    <a:gd name="connsiteX27" fmla="*/ 1476559 w 1794726"/>
                    <a:gd name="connsiteY27" fmla="*/ 819150 h 821273"/>
                    <a:gd name="connsiteX28" fmla="*/ 1556569 w 1794726"/>
                    <a:gd name="connsiteY28" fmla="*/ 815340 h 821273"/>
                    <a:gd name="connsiteX29" fmla="*/ 1636579 w 1794726"/>
                    <a:gd name="connsiteY29" fmla="*/ 784860 h 821273"/>
                    <a:gd name="connsiteX30" fmla="*/ 1714684 w 1794726"/>
                    <a:gd name="connsiteY30" fmla="*/ 725805 h 821273"/>
                    <a:gd name="connsiteX31" fmla="*/ 1766119 w 1794726"/>
                    <a:gd name="connsiteY31" fmla="*/ 645795 h 821273"/>
                    <a:gd name="connsiteX32" fmla="*/ 1788979 w 1794726"/>
                    <a:gd name="connsiteY32" fmla="*/ 556260 h 821273"/>
                    <a:gd name="connsiteX33" fmla="*/ 1794694 w 1794726"/>
                    <a:gd name="connsiteY33" fmla="*/ 508635 h 821273"/>
                    <a:gd name="connsiteX34" fmla="*/ 1790884 w 1794726"/>
                    <a:gd name="connsiteY34" fmla="*/ 447675 h 82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794726" h="821273">
                      <a:moveTo>
                        <a:pt x="84004" y="0"/>
                      </a:moveTo>
                      <a:cubicBezTo>
                        <a:pt x="76225" y="16827"/>
                        <a:pt x="68446" y="33655"/>
                        <a:pt x="70669" y="53340"/>
                      </a:cubicBezTo>
                      <a:cubicBezTo>
                        <a:pt x="72891" y="73025"/>
                        <a:pt x="77654" y="102235"/>
                        <a:pt x="97339" y="118110"/>
                      </a:cubicBezTo>
                      <a:cubicBezTo>
                        <a:pt x="117024" y="133985"/>
                        <a:pt x="110357" y="132398"/>
                        <a:pt x="188779" y="148590"/>
                      </a:cubicBezTo>
                      <a:cubicBezTo>
                        <a:pt x="267202" y="164783"/>
                        <a:pt x="567874" y="215265"/>
                        <a:pt x="567874" y="215265"/>
                      </a:cubicBezTo>
                      <a:lnTo>
                        <a:pt x="832669" y="260985"/>
                      </a:lnTo>
                      <a:lnTo>
                        <a:pt x="1055554" y="299085"/>
                      </a:lnTo>
                      <a:lnTo>
                        <a:pt x="1335589" y="346710"/>
                      </a:lnTo>
                      <a:cubicBezTo>
                        <a:pt x="1413059" y="360362"/>
                        <a:pt x="1476877" y="364173"/>
                        <a:pt x="1520374" y="381000"/>
                      </a:cubicBezTo>
                      <a:cubicBezTo>
                        <a:pt x="1563871" y="397827"/>
                        <a:pt x="1580699" y="421640"/>
                        <a:pt x="1596574" y="447675"/>
                      </a:cubicBezTo>
                      <a:cubicBezTo>
                        <a:pt x="1612449" y="473710"/>
                        <a:pt x="1622609" y="508635"/>
                        <a:pt x="1615624" y="537210"/>
                      </a:cubicBezTo>
                      <a:cubicBezTo>
                        <a:pt x="1608639" y="565785"/>
                        <a:pt x="1580382" y="602298"/>
                        <a:pt x="1554664" y="619125"/>
                      </a:cubicBezTo>
                      <a:cubicBezTo>
                        <a:pt x="1528947" y="635953"/>
                        <a:pt x="1495609" y="637540"/>
                        <a:pt x="1461319" y="638175"/>
                      </a:cubicBezTo>
                      <a:cubicBezTo>
                        <a:pt x="1427029" y="638810"/>
                        <a:pt x="1412741" y="634365"/>
                        <a:pt x="1348924" y="622935"/>
                      </a:cubicBezTo>
                      <a:cubicBezTo>
                        <a:pt x="1285107" y="611505"/>
                        <a:pt x="1078414" y="569595"/>
                        <a:pt x="1078414" y="569595"/>
                      </a:cubicBezTo>
                      <a:lnTo>
                        <a:pt x="645979" y="495300"/>
                      </a:lnTo>
                      <a:lnTo>
                        <a:pt x="312604" y="434340"/>
                      </a:lnTo>
                      <a:cubicBezTo>
                        <a:pt x="222752" y="418465"/>
                        <a:pt x="155759" y="401638"/>
                        <a:pt x="106864" y="400050"/>
                      </a:cubicBezTo>
                      <a:cubicBezTo>
                        <a:pt x="57969" y="398463"/>
                        <a:pt x="37014" y="410528"/>
                        <a:pt x="19234" y="424815"/>
                      </a:cubicBezTo>
                      <a:cubicBezTo>
                        <a:pt x="1454" y="439102"/>
                        <a:pt x="-769" y="465455"/>
                        <a:pt x="184" y="485775"/>
                      </a:cubicBezTo>
                      <a:cubicBezTo>
                        <a:pt x="1137" y="506095"/>
                        <a:pt x="7169" y="531495"/>
                        <a:pt x="24949" y="546735"/>
                      </a:cubicBezTo>
                      <a:cubicBezTo>
                        <a:pt x="42729" y="561975"/>
                        <a:pt x="49396" y="564198"/>
                        <a:pt x="106864" y="577215"/>
                      </a:cubicBezTo>
                      <a:cubicBezTo>
                        <a:pt x="164332" y="590233"/>
                        <a:pt x="369754" y="624840"/>
                        <a:pt x="369754" y="624840"/>
                      </a:cubicBezTo>
                      <a:lnTo>
                        <a:pt x="636454" y="668655"/>
                      </a:lnTo>
                      <a:lnTo>
                        <a:pt x="876484" y="712470"/>
                      </a:lnTo>
                      <a:lnTo>
                        <a:pt x="1082224" y="748665"/>
                      </a:lnTo>
                      <a:lnTo>
                        <a:pt x="1316539" y="790575"/>
                      </a:lnTo>
                      <a:cubicBezTo>
                        <a:pt x="1382262" y="802323"/>
                        <a:pt x="1436554" y="815022"/>
                        <a:pt x="1476559" y="819150"/>
                      </a:cubicBezTo>
                      <a:cubicBezTo>
                        <a:pt x="1516564" y="823278"/>
                        <a:pt x="1529899" y="821055"/>
                        <a:pt x="1556569" y="815340"/>
                      </a:cubicBezTo>
                      <a:cubicBezTo>
                        <a:pt x="1583239" y="809625"/>
                        <a:pt x="1610227" y="799782"/>
                        <a:pt x="1636579" y="784860"/>
                      </a:cubicBezTo>
                      <a:cubicBezTo>
                        <a:pt x="1662931" y="769938"/>
                        <a:pt x="1693094" y="748982"/>
                        <a:pt x="1714684" y="725805"/>
                      </a:cubicBezTo>
                      <a:cubicBezTo>
                        <a:pt x="1736274" y="702628"/>
                        <a:pt x="1753737" y="674053"/>
                        <a:pt x="1766119" y="645795"/>
                      </a:cubicBezTo>
                      <a:cubicBezTo>
                        <a:pt x="1778502" y="617538"/>
                        <a:pt x="1784217" y="579120"/>
                        <a:pt x="1788979" y="556260"/>
                      </a:cubicBezTo>
                      <a:cubicBezTo>
                        <a:pt x="1793742" y="533400"/>
                        <a:pt x="1794377" y="526732"/>
                        <a:pt x="1794694" y="508635"/>
                      </a:cubicBezTo>
                      <a:cubicBezTo>
                        <a:pt x="1795011" y="490538"/>
                        <a:pt x="1792947" y="469106"/>
                        <a:pt x="1790884" y="447675"/>
                      </a:cubicBezTo>
                    </a:path>
                  </a:pathLst>
                </a:custGeom>
                <a:noFill/>
                <a:ln w="381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74" name="직선 연결선 73"/>
                <p:cNvCxnSpPr>
                  <a:endCxn id="72" idx="17"/>
                </p:cNvCxnSpPr>
                <p:nvPr/>
              </p:nvCxnSpPr>
              <p:spPr>
                <a:xfrm flipH="1">
                  <a:off x="9758732" y="1781425"/>
                  <a:ext cx="42508" cy="254577"/>
                </a:xfrm>
                <a:prstGeom prst="line">
                  <a:avLst/>
                </a:prstGeom>
                <a:ln w="381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자유형 79"/>
                <p:cNvSpPr/>
                <p:nvPr/>
              </p:nvSpPr>
              <p:spPr>
                <a:xfrm>
                  <a:off x="9599118" y="2253172"/>
                  <a:ext cx="1099824" cy="319233"/>
                </a:xfrm>
                <a:custGeom>
                  <a:avLst/>
                  <a:gdLst>
                    <a:gd name="connsiteX0" fmla="*/ 393704 w 1099824"/>
                    <a:gd name="connsiteY0" fmla="*/ 0 h 319233"/>
                    <a:gd name="connsiteX1" fmla="*/ 76204 w 1099824"/>
                    <a:gd name="connsiteY1" fmla="*/ 66040 h 319233"/>
                    <a:gd name="connsiteX2" fmla="*/ 5084 w 1099824"/>
                    <a:gd name="connsiteY2" fmla="*/ 157480 h 319233"/>
                    <a:gd name="connsiteX3" fmla="*/ 15244 w 1099824"/>
                    <a:gd name="connsiteY3" fmla="*/ 256540 h 319233"/>
                    <a:gd name="connsiteX4" fmla="*/ 91444 w 1099824"/>
                    <a:gd name="connsiteY4" fmla="*/ 317500 h 319233"/>
                    <a:gd name="connsiteX5" fmla="*/ 279404 w 1099824"/>
                    <a:gd name="connsiteY5" fmla="*/ 297180 h 319233"/>
                    <a:gd name="connsiteX6" fmla="*/ 556264 w 1099824"/>
                    <a:gd name="connsiteY6" fmla="*/ 241300 h 319233"/>
                    <a:gd name="connsiteX7" fmla="*/ 889004 w 1099824"/>
                    <a:gd name="connsiteY7" fmla="*/ 180340 h 319233"/>
                    <a:gd name="connsiteX8" fmla="*/ 1099824 w 1099824"/>
                    <a:gd name="connsiteY8" fmla="*/ 127000 h 319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9824" h="319233">
                      <a:moveTo>
                        <a:pt x="393704" y="0"/>
                      </a:moveTo>
                      <a:cubicBezTo>
                        <a:pt x="267339" y="19896"/>
                        <a:pt x="140974" y="39793"/>
                        <a:pt x="76204" y="66040"/>
                      </a:cubicBezTo>
                      <a:cubicBezTo>
                        <a:pt x="11434" y="92287"/>
                        <a:pt x="15244" y="125730"/>
                        <a:pt x="5084" y="157480"/>
                      </a:cubicBezTo>
                      <a:cubicBezTo>
                        <a:pt x="-5076" y="189230"/>
                        <a:pt x="851" y="229870"/>
                        <a:pt x="15244" y="256540"/>
                      </a:cubicBezTo>
                      <a:cubicBezTo>
                        <a:pt x="29637" y="283210"/>
                        <a:pt x="47417" y="310727"/>
                        <a:pt x="91444" y="317500"/>
                      </a:cubicBezTo>
                      <a:cubicBezTo>
                        <a:pt x="135471" y="324273"/>
                        <a:pt x="201934" y="309880"/>
                        <a:pt x="279404" y="297180"/>
                      </a:cubicBezTo>
                      <a:cubicBezTo>
                        <a:pt x="356874" y="284480"/>
                        <a:pt x="556264" y="241300"/>
                        <a:pt x="556264" y="241300"/>
                      </a:cubicBezTo>
                      <a:cubicBezTo>
                        <a:pt x="657864" y="221827"/>
                        <a:pt x="798411" y="199390"/>
                        <a:pt x="889004" y="180340"/>
                      </a:cubicBezTo>
                      <a:cubicBezTo>
                        <a:pt x="979597" y="161290"/>
                        <a:pt x="1039710" y="144145"/>
                        <a:pt x="1099824" y="127000"/>
                      </a:cubicBezTo>
                    </a:path>
                  </a:pathLst>
                </a:custGeom>
                <a:noFill/>
                <a:ln w="381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자유형 80"/>
                <p:cNvSpPr/>
                <p:nvPr/>
              </p:nvSpPr>
              <p:spPr>
                <a:xfrm>
                  <a:off x="9421173" y="2146492"/>
                  <a:ext cx="1750209" cy="610216"/>
                </a:xfrm>
                <a:custGeom>
                  <a:avLst/>
                  <a:gdLst>
                    <a:gd name="connsiteX0" fmla="*/ 236369 w 1750209"/>
                    <a:gd name="connsiteY0" fmla="*/ 0 h 610216"/>
                    <a:gd name="connsiteX1" fmla="*/ 162709 w 1750209"/>
                    <a:gd name="connsiteY1" fmla="*/ 27940 h 610216"/>
                    <a:gd name="connsiteX2" fmla="*/ 86509 w 1750209"/>
                    <a:gd name="connsiteY2" fmla="*/ 86360 h 610216"/>
                    <a:gd name="connsiteX3" fmla="*/ 28089 w 1750209"/>
                    <a:gd name="connsiteY3" fmla="*/ 180340 h 610216"/>
                    <a:gd name="connsiteX4" fmla="*/ 149 w 1750209"/>
                    <a:gd name="connsiteY4" fmla="*/ 292100 h 610216"/>
                    <a:gd name="connsiteX5" fmla="*/ 23009 w 1750209"/>
                    <a:gd name="connsiteY5" fmla="*/ 449580 h 610216"/>
                    <a:gd name="connsiteX6" fmla="*/ 129689 w 1750209"/>
                    <a:gd name="connsiteY6" fmla="*/ 551180 h 610216"/>
                    <a:gd name="connsiteX7" fmla="*/ 279549 w 1750209"/>
                    <a:gd name="connsiteY7" fmla="*/ 609600 h 610216"/>
                    <a:gd name="connsiteX8" fmla="*/ 485289 w 1750209"/>
                    <a:gd name="connsiteY8" fmla="*/ 579120 h 610216"/>
                    <a:gd name="connsiteX9" fmla="*/ 706269 w 1750209"/>
                    <a:gd name="connsiteY9" fmla="*/ 535940 h 610216"/>
                    <a:gd name="connsiteX10" fmla="*/ 988209 w 1750209"/>
                    <a:gd name="connsiteY10" fmla="*/ 490220 h 610216"/>
                    <a:gd name="connsiteX11" fmla="*/ 1300629 w 1750209"/>
                    <a:gd name="connsiteY11" fmla="*/ 424180 h 610216"/>
                    <a:gd name="connsiteX12" fmla="*/ 1552089 w 1750209"/>
                    <a:gd name="connsiteY12" fmla="*/ 381000 h 610216"/>
                    <a:gd name="connsiteX13" fmla="*/ 1686709 w 1750209"/>
                    <a:gd name="connsiteY13" fmla="*/ 347980 h 610216"/>
                    <a:gd name="connsiteX14" fmla="*/ 1750209 w 1750209"/>
                    <a:gd name="connsiteY14" fmla="*/ 307340 h 610216"/>
                    <a:gd name="connsiteX15" fmla="*/ 1750209 w 1750209"/>
                    <a:gd name="connsiteY15" fmla="*/ 307340 h 610216"/>
                    <a:gd name="connsiteX16" fmla="*/ 1750209 w 1750209"/>
                    <a:gd name="connsiteY16" fmla="*/ 307340 h 610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50209" h="610216">
                      <a:moveTo>
                        <a:pt x="236369" y="0"/>
                      </a:moveTo>
                      <a:cubicBezTo>
                        <a:pt x="212027" y="6773"/>
                        <a:pt x="187686" y="13547"/>
                        <a:pt x="162709" y="27940"/>
                      </a:cubicBezTo>
                      <a:cubicBezTo>
                        <a:pt x="137732" y="42333"/>
                        <a:pt x="108946" y="60960"/>
                        <a:pt x="86509" y="86360"/>
                      </a:cubicBezTo>
                      <a:cubicBezTo>
                        <a:pt x="64072" y="111760"/>
                        <a:pt x="42482" y="146050"/>
                        <a:pt x="28089" y="180340"/>
                      </a:cubicBezTo>
                      <a:cubicBezTo>
                        <a:pt x="13696" y="214630"/>
                        <a:pt x="996" y="247227"/>
                        <a:pt x="149" y="292100"/>
                      </a:cubicBezTo>
                      <a:cubicBezTo>
                        <a:pt x="-698" y="336973"/>
                        <a:pt x="1419" y="406400"/>
                        <a:pt x="23009" y="449580"/>
                      </a:cubicBezTo>
                      <a:cubicBezTo>
                        <a:pt x="44599" y="492760"/>
                        <a:pt x="86932" y="524510"/>
                        <a:pt x="129689" y="551180"/>
                      </a:cubicBezTo>
                      <a:cubicBezTo>
                        <a:pt x="172446" y="577850"/>
                        <a:pt x="220282" y="604943"/>
                        <a:pt x="279549" y="609600"/>
                      </a:cubicBezTo>
                      <a:cubicBezTo>
                        <a:pt x="338816" y="614257"/>
                        <a:pt x="414169" y="591397"/>
                        <a:pt x="485289" y="579120"/>
                      </a:cubicBezTo>
                      <a:cubicBezTo>
                        <a:pt x="556409" y="566843"/>
                        <a:pt x="622449" y="550757"/>
                        <a:pt x="706269" y="535940"/>
                      </a:cubicBezTo>
                      <a:cubicBezTo>
                        <a:pt x="790089" y="521123"/>
                        <a:pt x="889149" y="508847"/>
                        <a:pt x="988209" y="490220"/>
                      </a:cubicBezTo>
                      <a:cubicBezTo>
                        <a:pt x="1087269" y="471593"/>
                        <a:pt x="1206649" y="442383"/>
                        <a:pt x="1300629" y="424180"/>
                      </a:cubicBezTo>
                      <a:cubicBezTo>
                        <a:pt x="1394609" y="405977"/>
                        <a:pt x="1487742" y="393700"/>
                        <a:pt x="1552089" y="381000"/>
                      </a:cubicBezTo>
                      <a:cubicBezTo>
                        <a:pt x="1616436" y="368300"/>
                        <a:pt x="1653689" y="360257"/>
                        <a:pt x="1686709" y="347980"/>
                      </a:cubicBezTo>
                      <a:cubicBezTo>
                        <a:pt x="1719729" y="335703"/>
                        <a:pt x="1750209" y="307340"/>
                        <a:pt x="1750209" y="307340"/>
                      </a:cubicBezTo>
                      <a:lnTo>
                        <a:pt x="1750209" y="307340"/>
                      </a:lnTo>
                      <a:lnTo>
                        <a:pt x="1750209" y="307340"/>
                      </a:lnTo>
                    </a:path>
                  </a:pathLst>
                </a:custGeom>
                <a:noFill/>
                <a:ln w="381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자유형 83"/>
                <p:cNvSpPr/>
                <p:nvPr/>
              </p:nvSpPr>
              <p:spPr>
                <a:xfrm>
                  <a:off x="9178830" y="736792"/>
                  <a:ext cx="694612" cy="1742440"/>
                </a:xfrm>
                <a:custGeom>
                  <a:avLst/>
                  <a:gdLst>
                    <a:gd name="connsiteX0" fmla="*/ 237412 w 694612"/>
                    <a:gd name="connsiteY0" fmla="*/ 1742440 h 1742440"/>
                    <a:gd name="connsiteX1" fmla="*/ 118032 w 694612"/>
                    <a:gd name="connsiteY1" fmla="*/ 1059180 h 1742440"/>
                    <a:gd name="connsiteX2" fmla="*/ 41832 w 694612"/>
                    <a:gd name="connsiteY2" fmla="*/ 612140 h 1742440"/>
                    <a:gd name="connsiteX3" fmla="*/ 3732 w 694612"/>
                    <a:gd name="connsiteY3" fmla="*/ 408940 h 1742440"/>
                    <a:gd name="connsiteX4" fmla="*/ 3732 w 694612"/>
                    <a:gd name="connsiteY4" fmla="*/ 335280 h 1742440"/>
                    <a:gd name="connsiteX5" fmla="*/ 24052 w 694612"/>
                    <a:gd name="connsiteY5" fmla="*/ 248920 h 1742440"/>
                    <a:gd name="connsiteX6" fmla="*/ 72312 w 694612"/>
                    <a:gd name="connsiteY6" fmla="*/ 175260 h 1742440"/>
                    <a:gd name="connsiteX7" fmla="*/ 130732 w 694612"/>
                    <a:gd name="connsiteY7" fmla="*/ 124460 h 1742440"/>
                    <a:gd name="connsiteX8" fmla="*/ 184072 w 694612"/>
                    <a:gd name="connsiteY8" fmla="*/ 93980 h 1742440"/>
                    <a:gd name="connsiteX9" fmla="*/ 252652 w 694612"/>
                    <a:gd name="connsiteY9" fmla="*/ 68580 h 1742440"/>
                    <a:gd name="connsiteX10" fmla="*/ 359332 w 694612"/>
                    <a:gd name="connsiteY10" fmla="*/ 55880 h 1742440"/>
                    <a:gd name="connsiteX11" fmla="*/ 694612 w 694612"/>
                    <a:gd name="connsiteY11" fmla="*/ 0 h 1742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94612" h="1742440">
                      <a:moveTo>
                        <a:pt x="237412" y="1742440"/>
                      </a:moveTo>
                      <a:cubicBezTo>
                        <a:pt x="194020" y="1495001"/>
                        <a:pt x="150629" y="1247563"/>
                        <a:pt x="118032" y="1059180"/>
                      </a:cubicBezTo>
                      <a:cubicBezTo>
                        <a:pt x="85435" y="870797"/>
                        <a:pt x="60882" y="720513"/>
                        <a:pt x="41832" y="612140"/>
                      </a:cubicBezTo>
                      <a:cubicBezTo>
                        <a:pt x="22782" y="503767"/>
                        <a:pt x="10082" y="455083"/>
                        <a:pt x="3732" y="408940"/>
                      </a:cubicBezTo>
                      <a:cubicBezTo>
                        <a:pt x="-2618" y="362797"/>
                        <a:pt x="345" y="361950"/>
                        <a:pt x="3732" y="335280"/>
                      </a:cubicBezTo>
                      <a:cubicBezTo>
                        <a:pt x="7119" y="308610"/>
                        <a:pt x="12622" y="275590"/>
                        <a:pt x="24052" y="248920"/>
                      </a:cubicBezTo>
                      <a:cubicBezTo>
                        <a:pt x="35482" y="222250"/>
                        <a:pt x="54532" y="196003"/>
                        <a:pt x="72312" y="175260"/>
                      </a:cubicBezTo>
                      <a:cubicBezTo>
                        <a:pt x="90092" y="154517"/>
                        <a:pt x="112105" y="138007"/>
                        <a:pt x="130732" y="124460"/>
                      </a:cubicBezTo>
                      <a:cubicBezTo>
                        <a:pt x="149359" y="110913"/>
                        <a:pt x="163752" y="103293"/>
                        <a:pt x="184072" y="93980"/>
                      </a:cubicBezTo>
                      <a:cubicBezTo>
                        <a:pt x="204392" y="84667"/>
                        <a:pt x="223442" y="74930"/>
                        <a:pt x="252652" y="68580"/>
                      </a:cubicBezTo>
                      <a:cubicBezTo>
                        <a:pt x="281862" y="62230"/>
                        <a:pt x="285672" y="67310"/>
                        <a:pt x="359332" y="55880"/>
                      </a:cubicBezTo>
                      <a:cubicBezTo>
                        <a:pt x="432992" y="44450"/>
                        <a:pt x="563802" y="22225"/>
                        <a:pt x="694612" y="0"/>
                      </a:cubicBezTo>
                    </a:path>
                  </a:pathLst>
                </a:custGeom>
                <a:noFill/>
                <a:ln w="381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자유형 63"/>
                <p:cNvSpPr/>
                <p:nvPr/>
              </p:nvSpPr>
              <p:spPr>
                <a:xfrm rot="600659">
                  <a:off x="9826314" y="355816"/>
                  <a:ext cx="1781999" cy="1640264"/>
                </a:xfrm>
                <a:custGeom>
                  <a:avLst/>
                  <a:gdLst>
                    <a:gd name="connsiteX0" fmla="*/ 71957 w 1781999"/>
                    <a:gd name="connsiteY0" fmla="*/ 5623 h 1640264"/>
                    <a:gd name="connsiteX1" fmla="*/ 103560 w 1781999"/>
                    <a:gd name="connsiteY1" fmla="*/ 6387 h 1640264"/>
                    <a:gd name="connsiteX2" fmla="*/ 103560 w 1781999"/>
                    <a:gd name="connsiteY2" fmla="*/ 5026 h 1640264"/>
                    <a:gd name="connsiteX3" fmla="*/ 1427002 w 1781999"/>
                    <a:gd name="connsiteY3" fmla="*/ 5026 h 1640264"/>
                    <a:gd name="connsiteX4" fmla="*/ 1428946 w 1781999"/>
                    <a:gd name="connsiteY4" fmla="*/ 4357 h 1640264"/>
                    <a:gd name="connsiteX5" fmla="*/ 1773163 w 1781999"/>
                    <a:gd name="connsiteY5" fmla="*/ 256418 h 1640264"/>
                    <a:gd name="connsiteX6" fmla="*/ 1774801 w 1781999"/>
                    <a:gd name="connsiteY6" fmla="*/ 277260 h 1640264"/>
                    <a:gd name="connsiteX7" fmla="*/ 1781999 w 1781999"/>
                    <a:gd name="connsiteY7" fmla="*/ 277260 h 1640264"/>
                    <a:gd name="connsiteX8" fmla="*/ 1781999 w 1781999"/>
                    <a:gd name="connsiteY8" fmla="*/ 1640264 h 1640264"/>
                    <a:gd name="connsiteX9" fmla="*/ 1779303 w 1781999"/>
                    <a:gd name="connsiteY9" fmla="*/ 1640264 h 1640264"/>
                    <a:gd name="connsiteX10" fmla="*/ 1778229 w 1781999"/>
                    <a:gd name="connsiteY10" fmla="*/ 1625697 h 1640264"/>
                    <a:gd name="connsiteX11" fmla="*/ 1542441 w 1781999"/>
                    <a:gd name="connsiteY11" fmla="*/ 1379079 h 1640264"/>
                    <a:gd name="connsiteX12" fmla="*/ 1429112 w 1781999"/>
                    <a:gd name="connsiteY12" fmla="*/ 1376439 h 1640264"/>
                    <a:gd name="connsiteX13" fmla="*/ 1429112 w 1781999"/>
                    <a:gd name="connsiteY13" fmla="*/ 1377909 h 1640264"/>
                    <a:gd name="connsiteX14" fmla="*/ 1343677 w 1781999"/>
                    <a:gd name="connsiteY14" fmla="*/ 1377909 h 1640264"/>
                    <a:gd name="connsiteX15" fmla="*/ 1343675 w 1781999"/>
                    <a:gd name="connsiteY15" fmla="*/ 1377740 h 1640264"/>
                    <a:gd name="connsiteX16" fmla="*/ 1327344 w 1781999"/>
                    <a:gd name="connsiteY16" fmla="*/ 1377909 h 1640264"/>
                    <a:gd name="connsiteX17" fmla="*/ 1325552 w 1781999"/>
                    <a:gd name="connsiteY17" fmla="*/ 1377909 h 1640264"/>
                    <a:gd name="connsiteX18" fmla="*/ 1325552 w 1781999"/>
                    <a:gd name="connsiteY18" fmla="*/ 1377927 h 1640264"/>
                    <a:gd name="connsiteX19" fmla="*/ 75373 w 1781999"/>
                    <a:gd name="connsiteY19" fmla="*/ 1390887 h 1640264"/>
                    <a:gd name="connsiteX20" fmla="*/ 75377 w 1781999"/>
                    <a:gd name="connsiteY20" fmla="*/ 1391311 h 1640264"/>
                    <a:gd name="connsiteX21" fmla="*/ 69121 w 1781999"/>
                    <a:gd name="connsiteY21" fmla="*/ 1391160 h 1640264"/>
                    <a:gd name="connsiteX22" fmla="*/ 13490 w 1781999"/>
                    <a:gd name="connsiteY22" fmla="*/ 1426568 h 1640264"/>
                    <a:gd name="connsiteX23" fmla="*/ 11629 w 1781999"/>
                    <a:gd name="connsiteY23" fmla="*/ 1430744 h 1640264"/>
                    <a:gd name="connsiteX24" fmla="*/ 0 w 1781999"/>
                    <a:gd name="connsiteY24" fmla="*/ 1430744 h 1640264"/>
                    <a:gd name="connsiteX25" fmla="*/ 0 w 1781999"/>
                    <a:gd name="connsiteY25" fmla="*/ 87019 h 1640264"/>
                    <a:gd name="connsiteX26" fmla="*/ 2498 w 1781999"/>
                    <a:gd name="connsiteY26" fmla="*/ 87019 h 1640264"/>
                    <a:gd name="connsiteX27" fmla="*/ 2892 w 1781999"/>
                    <a:gd name="connsiteY27" fmla="*/ 71171 h 1640264"/>
                    <a:gd name="connsiteX28" fmla="*/ 71957 w 1781999"/>
                    <a:gd name="connsiteY28" fmla="*/ 5623 h 164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781999" h="1640264">
                      <a:moveTo>
                        <a:pt x="71957" y="5623"/>
                      </a:moveTo>
                      <a:lnTo>
                        <a:pt x="103560" y="6387"/>
                      </a:lnTo>
                      <a:lnTo>
                        <a:pt x="103560" y="5026"/>
                      </a:lnTo>
                      <a:lnTo>
                        <a:pt x="1427002" y="5026"/>
                      </a:lnTo>
                      <a:lnTo>
                        <a:pt x="1428946" y="4357"/>
                      </a:lnTo>
                      <a:cubicBezTo>
                        <a:pt x="1589475" y="-23980"/>
                        <a:pt x="1743587" y="88872"/>
                        <a:pt x="1773163" y="256418"/>
                      </a:cubicBezTo>
                      <a:lnTo>
                        <a:pt x="1774801" y="277260"/>
                      </a:lnTo>
                      <a:lnTo>
                        <a:pt x="1781999" y="277260"/>
                      </a:lnTo>
                      <a:lnTo>
                        <a:pt x="1781999" y="1640264"/>
                      </a:lnTo>
                      <a:lnTo>
                        <a:pt x="1779303" y="1640264"/>
                      </a:lnTo>
                      <a:lnTo>
                        <a:pt x="1778229" y="1625697"/>
                      </a:lnTo>
                      <a:cubicBezTo>
                        <a:pt x="1756047" y="1500037"/>
                        <a:pt x="1660136" y="1405792"/>
                        <a:pt x="1542441" y="1379079"/>
                      </a:cubicBezTo>
                      <a:lnTo>
                        <a:pt x="1429112" y="1376439"/>
                      </a:lnTo>
                      <a:lnTo>
                        <a:pt x="1429112" y="1377909"/>
                      </a:lnTo>
                      <a:lnTo>
                        <a:pt x="1343677" y="1377909"/>
                      </a:lnTo>
                      <a:lnTo>
                        <a:pt x="1343675" y="1377740"/>
                      </a:lnTo>
                      <a:lnTo>
                        <a:pt x="1327344" y="1377909"/>
                      </a:lnTo>
                      <a:lnTo>
                        <a:pt x="1325552" y="1377909"/>
                      </a:lnTo>
                      <a:lnTo>
                        <a:pt x="1325552" y="1377927"/>
                      </a:lnTo>
                      <a:lnTo>
                        <a:pt x="75373" y="1390887"/>
                      </a:lnTo>
                      <a:lnTo>
                        <a:pt x="75377" y="1391311"/>
                      </a:lnTo>
                      <a:lnTo>
                        <a:pt x="69121" y="1391160"/>
                      </a:lnTo>
                      <a:cubicBezTo>
                        <a:pt x="45686" y="1395297"/>
                        <a:pt x="26142" y="1408525"/>
                        <a:pt x="13490" y="1426568"/>
                      </a:cubicBezTo>
                      <a:lnTo>
                        <a:pt x="11629" y="1430744"/>
                      </a:lnTo>
                      <a:lnTo>
                        <a:pt x="0" y="1430744"/>
                      </a:lnTo>
                      <a:lnTo>
                        <a:pt x="0" y="87019"/>
                      </a:lnTo>
                      <a:lnTo>
                        <a:pt x="2498" y="87019"/>
                      </a:lnTo>
                      <a:lnTo>
                        <a:pt x="2892" y="71171"/>
                      </a:lnTo>
                      <a:cubicBezTo>
                        <a:pt x="10408" y="38489"/>
                        <a:pt x="36804" y="11829"/>
                        <a:pt x="71957" y="5623"/>
                      </a:cubicBezTo>
                      <a:close/>
                    </a:path>
                  </a:pathLst>
                </a:custGeom>
                <a:solidFill>
                  <a:srgbClr val="FF525D"/>
                </a:solidFill>
                <a:ln w="3810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3" name="직선 연결선 22"/>
                <p:cNvCxnSpPr>
                  <a:endCxn id="64" idx="13"/>
                </p:cNvCxnSpPr>
                <p:nvPr/>
              </p:nvCxnSpPr>
              <p:spPr>
                <a:xfrm flipH="1">
                  <a:off x="11150271" y="988252"/>
                  <a:ext cx="148111" cy="830524"/>
                </a:xfrm>
                <a:prstGeom prst="line">
                  <a:avLst/>
                </a:prstGeom>
                <a:ln w="381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연결선 64"/>
                <p:cNvCxnSpPr/>
                <p:nvPr/>
              </p:nvCxnSpPr>
              <p:spPr>
                <a:xfrm flipH="1">
                  <a:off x="11341316" y="492794"/>
                  <a:ext cx="47847" cy="268293"/>
                </a:xfrm>
                <a:prstGeom prst="line">
                  <a:avLst/>
                </a:prstGeom>
                <a:ln w="381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연결선 65"/>
                <p:cNvCxnSpPr/>
                <p:nvPr/>
              </p:nvCxnSpPr>
              <p:spPr>
                <a:xfrm>
                  <a:off x="10157503" y="492794"/>
                  <a:ext cx="986604" cy="170338"/>
                </a:xfrm>
                <a:prstGeom prst="line">
                  <a:avLst/>
                </a:prstGeom>
                <a:ln w="381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/>
                <p:cNvCxnSpPr/>
                <p:nvPr/>
              </p:nvCxnSpPr>
              <p:spPr>
                <a:xfrm>
                  <a:off x="10274848" y="726022"/>
                  <a:ext cx="685714" cy="118389"/>
                </a:xfrm>
                <a:prstGeom prst="line">
                  <a:avLst/>
                </a:prstGeom>
                <a:ln w="381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모서리가 둥근 직사각형 67"/>
                <p:cNvSpPr/>
                <p:nvPr/>
              </p:nvSpPr>
              <p:spPr>
                <a:xfrm rot="633264">
                  <a:off x="10032037" y="990191"/>
                  <a:ext cx="1003407" cy="536032"/>
                </a:xfrm>
                <a:prstGeom prst="roundRect">
                  <a:avLst>
                    <a:gd name="adj" fmla="val 13822"/>
                  </a:avLst>
                </a:prstGeom>
                <a:solidFill>
                  <a:schemeClr val="bg1"/>
                </a:solidFill>
                <a:ln w="381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2762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평행 사변형 17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3815" y="654928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커뮤니티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415" y="502528"/>
            <a:ext cx="627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서비스 소개 </a:t>
            </a:r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- </a:t>
            </a:r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커뮤니티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404027" y="1836053"/>
            <a:ext cx="7383947" cy="4250982"/>
            <a:chOff x="2167890" y="2911421"/>
            <a:chExt cx="4469131" cy="2550850"/>
          </a:xfrm>
        </p:grpSpPr>
        <p:sp>
          <p:nvSpPr>
            <p:cNvPr id="8" name="직사각형 7"/>
            <p:cNvSpPr/>
            <p:nvPr/>
          </p:nvSpPr>
          <p:spPr>
            <a:xfrm>
              <a:off x="3916680" y="5321136"/>
              <a:ext cx="1092200" cy="1235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608560" y="2911421"/>
              <a:ext cx="3637280" cy="2458720"/>
            </a:xfrm>
            <a:prstGeom prst="roundRect">
              <a:avLst>
                <a:gd name="adj" fmla="val 303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27921" y="3036570"/>
              <a:ext cx="3398559" cy="2156460"/>
            </a:xfrm>
            <a:prstGeom prst="roundRect">
              <a:avLst>
                <a:gd name="adj" fmla="val 162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167890" y="5405012"/>
              <a:ext cx="4469131" cy="57259"/>
            </a:xfrm>
            <a:custGeom>
              <a:avLst/>
              <a:gdLst>
                <a:gd name="connsiteX0" fmla="*/ 0 w 4469131"/>
                <a:gd name="connsiteY0" fmla="*/ 8653 h 57259"/>
                <a:gd name="connsiteX1" fmla="*/ 0 w 4469131"/>
                <a:gd name="connsiteY1" fmla="*/ 8654 h 57259"/>
                <a:gd name="connsiteX2" fmla="*/ 0 w 4469131"/>
                <a:gd name="connsiteY2" fmla="*/ 8654 h 57259"/>
                <a:gd name="connsiteX3" fmla="*/ 3585 w 4469131"/>
                <a:gd name="connsiteY3" fmla="*/ 0 h 57259"/>
                <a:gd name="connsiteX4" fmla="*/ 4465547 w 4469131"/>
                <a:gd name="connsiteY4" fmla="*/ 0 h 57259"/>
                <a:gd name="connsiteX5" fmla="*/ 4469131 w 4469131"/>
                <a:gd name="connsiteY5" fmla="*/ 8654 h 57259"/>
                <a:gd name="connsiteX6" fmla="*/ 4469130 w 4469131"/>
                <a:gd name="connsiteY6" fmla="*/ 8654 h 57259"/>
                <a:gd name="connsiteX7" fmla="*/ 4420525 w 4469131"/>
                <a:gd name="connsiteY7" fmla="*/ 57259 h 57259"/>
                <a:gd name="connsiteX8" fmla="*/ 48605 w 4469131"/>
                <a:gd name="connsiteY8" fmla="*/ 57258 h 57259"/>
                <a:gd name="connsiteX9" fmla="*/ 14236 w 4469131"/>
                <a:gd name="connsiteY9" fmla="*/ 43022 h 57259"/>
                <a:gd name="connsiteX10" fmla="*/ 0 w 4469131"/>
                <a:gd name="connsiteY10" fmla="*/ 8654 h 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69131" h="57259">
                  <a:moveTo>
                    <a:pt x="0" y="8653"/>
                  </a:moveTo>
                  <a:lnTo>
                    <a:pt x="0" y="8654"/>
                  </a:lnTo>
                  <a:lnTo>
                    <a:pt x="0" y="8654"/>
                  </a:lnTo>
                  <a:close/>
                  <a:moveTo>
                    <a:pt x="3585" y="0"/>
                  </a:moveTo>
                  <a:lnTo>
                    <a:pt x="4465547" y="0"/>
                  </a:lnTo>
                  <a:lnTo>
                    <a:pt x="4469131" y="8654"/>
                  </a:lnTo>
                  <a:lnTo>
                    <a:pt x="4469130" y="8654"/>
                  </a:lnTo>
                  <a:cubicBezTo>
                    <a:pt x="4469130" y="35498"/>
                    <a:pt x="4447369" y="57259"/>
                    <a:pt x="4420525" y="57259"/>
                  </a:cubicBezTo>
                  <a:lnTo>
                    <a:pt x="48605" y="57258"/>
                  </a:lnTo>
                  <a:cubicBezTo>
                    <a:pt x="35183" y="57258"/>
                    <a:pt x="23032" y="51818"/>
                    <a:pt x="14236" y="43022"/>
                  </a:cubicBezTo>
                  <a:lnTo>
                    <a:pt x="0" y="865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rcRect b="38190"/>
          <a:stretch>
            <a:fillRect/>
          </a:stretch>
        </p:blipFill>
        <p:spPr>
          <a:xfrm>
            <a:off x="3329316" y="3837015"/>
            <a:ext cx="5615137" cy="1799368"/>
          </a:xfrm>
          <a:custGeom>
            <a:avLst/>
            <a:gdLst>
              <a:gd name="connsiteX0" fmla="*/ 0 w 4785679"/>
              <a:gd name="connsiteY0" fmla="*/ 0 h 1521053"/>
              <a:gd name="connsiteX1" fmla="*/ 4785679 w 4785679"/>
              <a:gd name="connsiteY1" fmla="*/ 0 h 1521053"/>
              <a:gd name="connsiteX2" fmla="*/ 4785679 w 4785679"/>
              <a:gd name="connsiteY2" fmla="*/ 1521053 h 1521053"/>
              <a:gd name="connsiteX3" fmla="*/ 0 w 4785679"/>
              <a:gd name="connsiteY3" fmla="*/ 1521053 h 152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5679" h="1521053">
                <a:moveTo>
                  <a:pt x="0" y="0"/>
                </a:moveTo>
                <a:lnTo>
                  <a:pt x="4785679" y="0"/>
                </a:lnTo>
                <a:lnTo>
                  <a:pt x="4785679" y="1521053"/>
                </a:lnTo>
                <a:lnTo>
                  <a:pt x="0" y="1521053"/>
                </a:lnTo>
                <a:close/>
              </a:path>
            </a:pathLst>
          </a:cu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rcRect l="-1862" r="-7024" b="-12435"/>
          <a:stretch>
            <a:fillRect/>
          </a:stretch>
        </p:blipFill>
        <p:spPr>
          <a:xfrm>
            <a:off x="3224784" y="3801337"/>
            <a:ext cx="6114086" cy="3386857"/>
          </a:xfrm>
          <a:custGeom>
            <a:avLst/>
            <a:gdLst>
              <a:gd name="connsiteX0" fmla="*/ 0 w 6114086"/>
              <a:gd name="connsiteY0" fmla="*/ 1847217 h 3386857"/>
              <a:gd name="connsiteX1" fmla="*/ 104532 w 6114086"/>
              <a:gd name="connsiteY1" fmla="*/ 1847217 h 3386857"/>
              <a:gd name="connsiteX2" fmla="*/ 104532 w 6114086"/>
              <a:gd name="connsiteY2" fmla="*/ 3012287 h 3386857"/>
              <a:gd name="connsiteX3" fmla="*/ 5719668 w 6114086"/>
              <a:gd name="connsiteY3" fmla="*/ 3012287 h 3386857"/>
              <a:gd name="connsiteX4" fmla="*/ 5719668 w 6114086"/>
              <a:gd name="connsiteY4" fmla="*/ 1847217 h 3386857"/>
              <a:gd name="connsiteX5" fmla="*/ 6114086 w 6114086"/>
              <a:gd name="connsiteY5" fmla="*/ 1847217 h 3386857"/>
              <a:gd name="connsiteX6" fmla="*/ 6114086 w 6114086"/>
              <a:gd name="connsiteY6" fmla="*/ 3386857 h 3386857"/>
              <a:gd name="connsiteX7" fmla="*/ 0 w 6114086"/>
              <a:gd name="connsiteY7" fmla="*/ 3386857 h 3386857"/>
              <a:gd name="connsiteX8" fmla="*/ 104532 w 6114086"/>
              <a:gd name="connsiteY8" fmla="*/ 0 h 3386857"/>
              <a:gd name="connsiteX9" fmla="*/ 5719668 w 6114086"/>
              <a:gd name="connsiteY9" fmla="*/ 0 h 3386857"/>
              <a:gd name="connsiteX10" fmla="*/ 5719668 w 6114086"/>
              <a:gd name="connsiteY10" fmla="*/ 1847217 h 3386857"/>
              <a:gd name="connsiteX11" fmla="*/ 104532 w 6114086"/>
              <a:gd name="connsiteY11" fmla="*/ 1847217 h 338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14086" h="3386857">
                <a:moveTo>
                  <a:pt x="0" y="1847217"/>
                </a:moveTo>
                <a:lnTo>
                  <a:pt x="104532" y="1847217"/>
                </a:lnTo>
                <a:lnTo>
                  <a:pt x="104532" y="3012287"/>
                </a:lnTo>
                <a:lnTo>
                  <a:pt x="5719668" y="3012287"/>
                </a:lnTo>
                <a:lnTo>
                  <a:pt x="5719668" y="1847217"/>
                </a:lnTo>
                <a:lnTo>
                  <a:pt x="6114086" y="1847217"/>
                </a:lnTo>
                <a:lnTo>
                  <a:pt x="6114086" y="3386857"/>
                </a:lnTo>
                <a:lnTo>
                  <a:pt x="0" y="3386857"/>
                </a:lnTo>
                <a:close/>
                <a:moveTo>
                  <a:pt x="104532" y="0"/>
                </a:moveTo>
                <a:lnTo>
                  <a:pt x="5719668" y="0"/>
                </a:lnTo>
                <a:lnTo>
                  <a:pt x="5719668" y="1847217"/>
                </a:lnTo>
                <a:lnTo>
                  <a:pt x="104532" y="1847217"/>
                </a:lnTo>
                <a:close/>
              </a:path>
            </a:pathLst>
          </a:cu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316" y="2044614"/>
            <a:ext cx="5615137" cy="293819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rcRect l="-14376" r="-30718" b="-51454"/>
          <a:stretch>
            <a:fillRect/>
          </a:stretch>
        </p:blipFill>
        <p:spPr>
          <a:xfrm>
            <a:off x="3312591" y="5171439"/>
            <a:ext cx="3376284" cy="831564"/>
          </a:xfrm>
          <a:custGeom>
            <a:avLst/>
            <a:gdLst>
              <a:gd name="connsiteX0" fmla="*/ 0 w 3376284"/>
              <a:gd name="connsiteY0" fmla="*/ 476334 h 831564"/>
              <a:gd name="connsiteX1" fmla="*/ 334519 w 3376284"/>
              <a:gd name="connsiteY1" fmla="*/ 476334 h 831564"/>
              <a:gd name="connsiteX2" fmla="*/ 334519 w 3376284"/>
              <a:gd name="connsiteY2" fmla="*/ 549053 h 831564"/>
              <a:gd name="connsiteX3" fmla="*/ 2661489 w 3376284"/>
              <a:gd name="connsiteY3" fmla="*/ 549053 h 831564"/>
              <a:gd name="connsiteX4" fmla="*/ 2661489 w 3376284"/>
              <a:gd name="connsiteY4" fmla="*/ 476334 h 831564"/>
              <a:gd name="connsiteX5" fmla="*/ 3376284 w 3376284"/>
              <a:gd name="connsiteY5" fmla="*/ 476334 h 831564"/>
              <a:gd name="connsiteX6" fmla="*/ 3376284 w 3376284"/>
              <a:gd name="connsiteY6" fmla="*/ 831564 h 831564"/>
              <a:gd name="connsiteX7" fmla="*/ 0 w 3376284"/>
              <a:gd name="connsiteY7" fmla="*/ 831564 h 831564"/>
              <a:gd name="connsiteX8" fmla="*/ 334519 w 3376284"/>
              <a:gd name="connsiteY8" fmla="*/ 0 h 831564"/>
              <a:gd name="connsiteX9" fmla="*/ 2661489 w 3376284"/>
              <a:gd name="connsiteY9" fmla="*/ 0 h 831564"/>
              <a:gd name="connsiteX10" fmla="*/ 2661489 w 3376284"/>
              <a:gd name="connsiteY10" fmla="*/ 476334 h 831564"/>
              <a:gd name="connsiteX11" fmla="*/ 334519 w 3376284"/>
              <a:gd name="connsiteY11" fmla="*/ 476334 h 83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284" h="831564">
                <a:moveTo>
                  <a:pt x="0" y="476334"/>
                </a:moveTo>
                <a:lnTo>
                  <a:pt x="334519" y="476334"/>
                </a:lnTo>
                <a:lnTo>
                  <a:pt x="334519" y="549053"/>
                </a:lnTo>
                <a:lnTo>
                  <a:pt x="2661489" y="549053"/>
                </a:lnTo>
                <a:lnTo>
                  <a:pt x="2661489" y="476334"/>
                </a:lnTo>
                <a:lnTo>
                  <a:pt x="3376284" y="476334"/>
                </a:lnTo>
                <a:lnTo>
                  <a:pt x="3376284" y="831564"/>
                </a:lnTo>
                <a:lnTo>
                  <a:pt x="0" y="831564"/>
                </a:lnTo>
                <a:close/>
                <a:moveTo>
                  <a:pt x="334519" y="0"/>
                </a:moveTo>
                <a:lnTo>
                  <a:pt x="2661489" y="0"/>
                </a:lnTo>
                <a:lnTo>
                  <a:pt x="2661489" y="476334"/>
                </a:lnTo>
                <a:lnTo>
                  <a:pt x="334519" y="476334"/>
                </a:lnTo>
                <a:close/>
              </a:path>
            </a:pathLst>
          </a:cu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800" y="4388658"/>
            <a:ext cx="2427580" cy="75348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EAB727E-4FB5-43AF-A0D6-EAE52FBE065A}"/>
              </a:ext>
            </a:extLst>
          </p:cNvPr>
          <p:cNvGrpSpPr/>
          <p:nvPr/>
        </p:nvGrpSpPr>
        <p:grpSpPr>
          <a:xfrm>
            <a:off x="3525520" y="2299765"/>
            <a:ext cx="8129833" cy="1995464"/>
            <a:chOff x="3525520" y="2299765"/>
            <a:chExt cx="8129833" cy="1995464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525520" y="2926080"/>
              <a:ext cx="5196840" cy="1369149"/>
            </a:xfrm>
            <a:prstGeom prst="roundRect">
              <a:avLst>
                <a:gd name="adj" fmla="val 4292"/>
              </a:avLst>
            </a:prstGeom>
            <a:noFill/>
            <a:ln w="50800">
              <a:solidFill>
                <a:srgbClr val="CC26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2380" y="2358471"/>
              <a:ext cx="249998" cy="249998"/>
            </a:xfrm>
            <a:prstGeom prst="rect">
              <a:avLst/>
            </a:prstGeom>
          </p:spPr>
        </p:pic>
        <p:cxnSp>
          <p:nvCxnSpPr>
            <p:cNvPr id="44" name="직선 연결선 43"/>
            <p:cNvCxnSpPr/>
            <p:nvPr/>
          </p:nvCxnSpPr>
          <p:spPr>
            <a:xfrm flipV="1">
              <a:off x="8722360" y="2688665"/>
              <a:ext cx="616510" cy="616510"/>
            </a:xfrm>
            <a:prstGeom prst="line">
              <a:avLst/>
            </a:prstGeom>
            <a:ln w="50800" cap="rnd">
              <a:solidFill>
                <a:srgbClr val="CC260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9342205" y="2688665"/>
              <a:ext cx="2154415" cy="0"/>
            </a:xfrm>
            <a:prstGeom prst="line">
              <a:avLst/>
            </a:prstGeom>
            <a:ln w="50800" cap="rnd">
              <a:solidFill>
                <a:srgbClr val="CC260A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9769582" y="2299765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추천글</a:t>
              </a:r>
              <a:r>
                <a:rPr lang="ko-KR" altLang="en-US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 모아보기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484566" y="2746778"/>
              <a:ext cx="21707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블로그 게시글과 책 중 이달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의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</a:t>
              </a:r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게시글과 책을 다른 회원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들과 공유할 수 있습니다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.</a:t>
              </a:r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C6408DD-5326-44E0-B656-4ECF7949B321}"/>
              </a:ext>
            </a:extLst>
          </p:cNvPr>
          <p:cNvGrpSpPr/>
          <p:nvPr/>
        </p:nvGrpSpPr>
        <p:grpSpPr>
          <a:xfrm>
            <a:off x="712008" y="4189459"/>
            <a:ext cx="5371800" cy="1505036"/>
            <a:chOff x="712008" y="4189459"/>
            <a:chExt cx="5371800" cy="150503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3538464" y="4370062"/>
              <a:ext cx="2545344" cy="1324433"/>
            </a:xfrm>
            <a:prstGeom prst="roundRect">
              <a:avLst>
                <a:gd name="adj" fmla="val 4292"/>
              </a:avLst>
            </a:prstGeom>
            <a:noFill/>
            <a:ln w="50800">
              <a:solidFill>
                <a:srgbClr val="CC26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 flipH="1">
              <a:off x="746703" y="4569911"/>
              <a:ext cx="2774260" cy="616510"/>
              <a:chOff x="8874760" y="2841065"/>
              <a:chExt cx="2774260" cy="616510"/>
            </a:xfrm>
          </p:grpSpPr>
          <p:cxnSp>
            <p:nvCxnSpPr>
              <p:cNvPr id="54" name="직선 연결선 53"/>
              <p:cNvCxnSpPr/>
              <p:nvPr/>
            </p:nvCxnSpPr>
            <p:spPr>
              <a:xfrm flipV="1">
                <a:off x="8874760" y="2841065"/>
                <a:ext cx="616510" cy="616510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9494605" y="2841065"/>
                <a:ext cx="2154415" cy="0"/>
              </a:xfrm>
              <a:prstGeom prst="line">
                <a:avLst/>
              </a:prstGeom>
              <a:ln w="50800" cap="rnd">
                <a:solidFill>
                  <a:srgbClr val="CC260A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997024" y="4189459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알고싶어요</a:t>
              </a:r>
              <a:r>
                <a:rPr lang="en-US" altLang="ko-KR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! </a:t>
              </a:r>
              <a:r>
                <a:rPr lang="ko-KR" altLang="en-US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탭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2008" y="4636472"/>
              <a:ext cx="236475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프로그래밍 스터디 중 어려운 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점이나 작성한 코드에 대한 피</a:t>
              </a:r>
              <a:endParaRPr lang="en-US" altLang="ko-KR" sz="14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  <a:p>
              <a:r>
                <a:rPr lang="ko-KR" altLang="en-US" sz="1400" dirty="0" err="1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드백을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</a:t>
              </a:r>
              <a:r>
                <a:rPr lang="ko-KR" altLang="en-US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받을 수 있습니다</a:t>
              </a:r>
              <a:r>
                <a:rPr lang="en-US" altLang="ko-KR" sz="1400" dirty="0"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.</a:t>
              </a: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803952" y="4257703"/>
              <a:ext cx="241226" cy="241675"/>
              <a:chOff x="4808420" y="2025562"/>
              <a:chExt cx="2660904" cy="2665858"/>
            </a:xfrm>
          </p:grpSpPr>
          <p:sp>
            <p:nvSpPr>
              <p:cNvPr id="67" name="타원 66"/>
              <p:cNvSpPr/>
              <p:nvPr/>
            </p:nvSpPr>
            <p:spPr>
              <a:xfrm>
                <a:off x="4808420" y="2030516"/>
                <a:ext cx="2660904" cy="2660904"/>
              </a:xfrm>
              <a:prstGeom prst="ellipse">
                <a:avLst/>
              </a:prstGeom>
              <a:solidFill>
                <a:srgbClr val="5C5E7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자유형 72"/>
              <p:cNvSpPr/>
              <p:nvPr/>
            </p:nvSpPr>
            <p:spPr>
              <a:xfrm>
                <a:off x="4825570" y="2025562"/>
                <a:ext cx="1432548" cy="1622444"/>
              </a:xfrm>
              <a:custGeom>
                <a:avLst/>
                <a:gdLst>
                  <a:gd name="connsiteX0" fmla="*/ 716274 w 1432548"/>
                  <a:gd name="connsiteY0" fmla="*/ 0 h 1622444"/>
                  <a:gd name="connsiteX1" fmla="*/ 1432548 w 1432548"/>
                  <a:gd name="connsiteY1" fmla="*/ 716274 h 1622444"/>
                  <a:gd name="connsiteX2" fmla="*/ 716274 w 1432548"/>
                  <a:gd name="connsiteY2" fmla="*/ 1432548 h 1622444"/>
                  <a:gd name="connsiteX3" fmla="*/ 689002 w 1432548"/>
                  <a:gd name="connsiteY3" fmla="*/ 1429799 h 1622444"/>
                  <a:gd name="connsiteX4" fmla="*/ 620190 w 1432548"/>
                  <a:gd name="connsiteY4" fmla="*/ 1436458 h 1622444"/>
                  <a:gd name="connsiteX5" fmla="*/ 556690 w 1432548"/>
                  <a:gd name="connsiteY5" fmla="*/ 1436458 h 1622444"/>
                  <a:gd name="connsiteX6" fmla="*/ 528750 w 1432548"/>
                  <a:gd name="connsiteY6" fmla="*/ 1436458 h 1622444"/>
                  <a:gd name="connsiteX7" fmla="*/ 503350 w 1432548"/>
                  <a:gd name="connsiteY7" fmla="*/ 1436458 h 1622444"/>
                  <a:gd name="connsiteX8" fmla="*/ 447470 w 1432548"/>
                  <a:gd name="connsiteY8" fmla="*/ 1454238 h 1622444"/>
                  <a:gd name="connsiteX9" fmla="*/ 414450 w 1432548"/>
                  <a:gd name="connsiteY9" fmla="*/ 1469478 h 1622444"/>
                  <a:gd name="connsiteX10" fmla="*/ 381430 w 1432548"/>
                  <a:gd name="connsiteY10" fmla="*/ 1494878 h 1622444"/>
                  <a:gd name="connsiteX11" fmla="*/ 325550 w 1432548"/>
                  <a:gd name="connsiteY11" fmla="*/ 1538058 h 1622444"/>
                  <a:gd name="connsiteX12" fmla="*/ 262050 w 1432548"/>
                  <a:gd name="connsiteY12" fmla="*/ 1578698 h 1622444"/>
                  <a:gd name="connsiteX13" fmla="*/ 213790 w 1432548"/>
                  <a:gd name="connsiteY13" fmla="*/ 1619338 h 1622444"/>
                  <a:gd name="connsiteX14" fmla="*/ 188390 w 1432548"/>
                  <a:gd name="connsiteY14" fmla="*/ 1619338 h 1622444"/>
                  <a:gd name="connsiteX15" fmla="*/ 165530 w 1432548"/>
                  <a:gd name="connsiteY15" fmla="*/ 1616798 h 1622444"/>
                  <a:gd name="connsiteX16" fmla="*/ 152830 w 1432548"/>
                  <a:gd name="connsiteY16" fmla="*/ 1601558 h 1622444"/>
                  <a:gd name="connsiteX17" fmla="*/ 145210 w 1432548"/>
                  <a:gd name="connsiteY17" fmla="*/ 1583778 h 1622444"/>
                  <a:gd name="connsiteX18" fmla="*/ 152830 w 1432548"/>
                  <a:gd name="connsiteY18" fmla="*/ 1555838 h 1622444"/>
                  <a:gd name="connsiteX19" fmla="*/ 178230 w 1432548"/>
                  <a:gd name="connsiteY19" fmla="*/ 1489798 h 1622444"/>
                  <a:gd name="connsiteX20" fmla="*/ 206170 w 1432548"/>
                  <a:gd name="connsiteY20" fmla="*/ 1418678 h 1622444"/>
                  <a:gd name="connsiteX21" fmla="*/ 218870 w 1432548"/>
                  <a:gd name="connsiteY21" fmla="*/ 1347558 h 1622444"/>
                  <a:gd name="connsiteX22" fmla="*/ 196010 w 1432548"/>
                  <a:gd name="connsiteY22" fmla="*/ 1263738 h 1622444"/>
                  <a:gd name="connsiteX23" fmla="*/ 112190 w 1432548"/>
                  <a:gd name="connsiteY23" fmla="*/ 1106258 h 1622444"/>
                  <a:gd name="connsiteX24" fmla="*/ 118524 w 1432548"/>
                  <a:gd name="connsiteY24" fmla="*/ 1109740 h 1622444"/>
                  <a:gd name="connsiteX25" fmla="*/ 56288 w 1432548"/>
                  <a:gd name="connsiteY25" fmla="*/ 995080 h 1622444"/>
                  <a:gd name="connsiteX26" fmla="*/ 0 w 1432548"/>
                  <a:gd name="connsiteY26" fmla="*/ 716274 h 1622444"/>
                  <a:gd name="connsiteX27" fmla="*/ 716274 w 1432548"/>
                  <a:gd name="connsiteY27" fmla="*/ 0 h 1622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32548" h="1622444">
                    <a:moveTo>
                      <a:pt x="716274" y="0"/>
                    </a:moveTo>
                    <a:cubicBezTo>
                      <a:pt x="1111861" y="0"/>
                      <a:pt x="1432548" y="320687"/>
                      <a:pt x="1432548" y="716274"/>
                    </a:cubicBezTo>
                    <a:cubicBezTo>
                      <a:pt x="1432548" y="1111861"/>
                      <a:pt x="1111861" y="1432548"/>
                      <a:pt x="716274" y="1432548"/>
                    </a:cubicBezTo>
                    <a:lnTo>
                      <a:pt x="689002" y="1429799"/>
                    </a:lnTo>
                    <a:lnTo>
                      <a:pt x="620190" y="1436458"/>
                    </a:lnTo>
                    <a:cubicBezTo>
                      <a:pt x="596483" y="1437728"/>
                      <a:pt x="571930" y="1436458"/>
                      <a:pt x="556690" y="1436458"/>
                    </a:cubicBezTo>
                    <a:lnTo>
                      <a:pt x="528750" y="1436458"/>
                    </a:lnTo>
                    <a:cubicBezTo>
                      <a:pt x="528750" y="1436458"/>
                      <a:pt x="516897" y="1433495"/>
                      <a:pt x="503350" y="1436458"/>
                    </a:cubicBezTo>
                    <a:cubicBezTo>
                      <a:pt x="489803" y="1439421"/>
                      <a:pt x="462287" y="1448735"/>
                      <a:pt x="447470" y="1454238"/>
                    </a:cubicBezTo>
                    <a:cubicBezTo>
                      <a:pt x="432653" y="1459741"/>
                      <a:pt x="425457" y="1462705"/>
                      <a:pt x="414450" y="1469478"/>
                    </a:cubicBezTo>
                    <a:cubicBezTo>
                      <a:pt x="403443" y="1476251"/>
                      <a:pt x="396247" y="1483448"/>
                      <a:pt x="381430" y="1494878"/>
                    </a:cubicBezTo>
                    <a:cubicBezTo>
                      <a:pt x="381430" y="1494878"/>
                      <a:pt x="345447" y="1524088"/>
                      <a:pt x="325550" y="1538058"/>
                    </a:cubicBezTo>
                    <a:cubicBezTo>
                      <a:pt x="305653" y="1552028"/>
                      <a:pt x="280677" y="1565151"/>
                      <a:pt x="262050" y="1578698"/>
                    </a:cubicBezTo>
                    <a:cubicBezTo>
                      <a:pt x="243423" y="1592245"/>
                      <a:pt x="226067" y="1612565"/>
                      <a:pt x="213790" y="1619338"/>
                    </a:cubicBezTo>
                    <a:cubicBezTo>
                      <a:pt x="201513" y="1626111"/>
                      <a:pt x="196433" y="1619761"/>
                      <a:pt x="188390" y="1619338"/>
                    </a:cubicBezTo>
                    <a:cubicBezTo>
                      <a:pt x="180347" y="1618915"/>
                      <a:pt x="171457" y="1619761"/>
                      <a:pt x="165530" y="1616798"/>
                    </a:cubicBezTo>
                    <a:cubicBezTo>
                      <a:pt x="159603" y="1613835"/>
                      <a:pt x="156217" y="1607061"/>
                      <a:pt x="152830" y="1601558"/>
                    </a:cubicBezTo>
                    <a:cubicBezTo>
                      <a:pt x="149443" y="1596055"/>
                      <a:pt x="145210" y="1591398"/>
                      <a:pt x="145210" y="1583778"/>
                    </a:cubicBezTo>
                    <a:cubicBezTo>
                      <a:pt x="145210" y="1576158"/>
                      <a:pt x="147327" y="1571501"/>
                      <a:pt x="152830" y="1555838"/>
                    </a:cubicBezTo>
                    <a:cubicBezTo>
                      <a:pt x="158333" y="1540175"/>
                      <a:pt x="169340" y="1512658"/>
                      <a:pt x="178230" y="1489798"/>
                    </a:cubicBezTo>
                    <a:cubicBezTo>
                      <a:pt x="187120" y="1466938"/>
                      <a:pt x="199397" y="1442385"/>
                      <a:pt x="206170" y="1418678"/>
                    </a:cubicBezTo>
                    <a:cubicBezTo>
                      <a:pt x="212943" y="1394971"/>
                      <a:pt x="220563" y="1373381"/>
                      <a:pt x="218870" y="1347558"/>
                    </a:cubicBezTo>
                    <a:cubicBezTo>
                      <a:pt x="217177" y="1321735"/>
                      <a:pt x="213790" y="1303955"/>
                      <a:pt x="196010" y="1263738"/>
                    </a:cubicBezTo>
                    <a:cubicBezTo>
                      <a:pt x="178230" y="1223521"/>
                      <a:pt x="145210" y="1164889"/>
                      <a:pt x="112190" y="1106258"/>
                    </a:cubicBezTo>
                    <a:lnTo>
                      <a:pt x="118524" y="1109740"/>
                    </a:lnTo>
                    <a:lnTo>
                      <a:pt x="56288" y="995080"/>
                    </a:lnTo>
                    <a:cubicBezTo>
                      <a:pt x="20043" y="909386"/>
                      <a:pt x="0" y="815171"/>
                      <a:pt x="0" y="716274"/>
                    </a:cubicBezTo>
                    <a:cubicBezTo>
                      <a:pt x="0" y="320687"/>
                      <a:pt x="320687" y="0"/>
                      <a:pt x="716274" y="0"/>
                    </a:cubicBezTo>
                    <a:close/>
                  </a:path>
                </a:pathLst>
              </a:custGeom>
              <a:solidFill>
                <a:srgbClr val="FF525D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자유형 73"/>
              <p:cNvSpPr/>
              <p:nvPr/>
            </p:nvSpPr>
            <p:spPr>
              <a:xfrm flipH="1">
                <a:off x="5800378" y="2610443"/>
                <a:ext cx="1557549" cy="1760376"/>
              </a:xfrm>
              <a:custGeom>
                <a:avLst/>
                <a:gdLst>
                  <a:gd name="connsiteX0" fmla="*/ 716274 w 1432548"/>
                  <a:gd name="connsiteY0" fmla="*/ 0 h 1622444"/>
                  <a:gd name="connsiteX1" fmla="*/ 1432548 w 1432548"/>
                  <a:gd name="connsiteY1" fmla="*/ 716274 h 1622444"/>
                  <a:gd name="connsiteX2" fmla="*/ 716274 w 1432548"/>
                  <a:gd name="connsiteY2" fmla="*/ 1432548 h 1622444"/>
                  <a:gd name="connsiteX3" fmla="*/ 689002 w 1432548"/>
                  <a:gd name="connsiteY3" fmla="*/ 1429799 h 1622444"/>
                  <a:gd name="connsiteX4" fmla="*/ 620190 w 1432548"/>
                  <a:gd name="connsiteY4" fmla="*/ 1436458 h 1622444"/>
                  <a:gd name="connsiteX5" fmla="*/ 556690 w 1432548"/>
                  <a:gd name="connsiteY5" fmla="*/ 1436458 h 1622444"/>
                  <a:gd name="connsiteX6" fmla="*/ 528750 w 1432548"/>
                  <a:gd name="connsiteY6" fmla="*/ 1436458 h 1622444"/>
                  <a:gd name="connsiteX7" fmla="*/ 503350 w 1432548"/>
                  <a:gd name="connsiteY7" fmla="*/ 1436458 h 1622444"/>
                  <a:gd name="connsiteX8" fmla="*/ 447470 w 1432548"/>
                  <a:gd name="connsiteY8" fmla="*/ 1454238 h 1622444"/>
                  <a:gd name="connsiteX9" fmla="*/ 414450 w 1432548"/>
                  <a:gd name="connsiteY9" fmla="*/ 1469478 h 1622444"/>
                  <a:gd name="connsiteX10" fmla="*/ 381430 w 1432548"/>
                  <a:gd name="connsiteY10" fmla="*/ 1494878 h 1622444"/>
                  <a:gd name="connsiteX11" fmla="*/ 325550 w 1432548"/>
                  <a:gd name="connsiteY11" fmla="*/ 1538058 h 1622444"/>
                  <a:gd name="connsiteX12" fmla="*/ 262050 w 1432548"/>
                  <a:gd name="connsiteY12" fmla="*/ 1578698 h 1622444"/>
                  <a:gd name="connsiteX13" fmla="*/ 213790 w 1432548"/>
                  <a:gd name="connsiteY13" fmla="*/ 1619338 h 1622444"/>
                  <a:gd name="connsiteX14" fmla="*/ 188390 w 1432548"/>
                  <a:gd name="connsiteY14" fmla="*/ 1619338 h 1622444"/>
                  <a:gd name="connsiteX15" fmla="*/ 165530 w 1432548"/>
                  <a:gd name="connsiteY15" fmla="*/ 1616798 h 1622444"/>
                  <a:gd name="connsiteX16" fmla="*/ 152830 w 1432548"/>
                  <a:gd name="connsiteY16" fmla="*/ 1601558 h 1622444"/>
                  <a:gd name="connsiteX17" fmla="*/ 145210 w 1432548"/>
                  <a:gd name="connsiteY17" fmla="*/ 1583778 h 1622444"/>
                  <a:gd name="connsiteX18" fmla="*/ 152830 w 1432548"/>
                  <a:gd name="connsiteY18" fmla="*/ 1555838 h 1622444"/>
                  <a:gd name="connsiteX19" fmla="*/ 178230 w 1432548"/>
                  <a:gd name="connsiteY19" fmla="*/ 1489798 h 1622444"/>
                  <a:gd name="connsiteX20" fmla="*/ 206170 w 1432548"/>
                  <a:gd name="connsiteY20" fmla="*/ 1418678 h 1622444"/>
                  <a:gd name="connsiteX21" fmla="*/ 218870 w 1432548"/>
                  <a:gd name="connsiteY21" fmla="*/ 1347558 h 1622444"/>
                  <a:gd name="connsiteX22" fmla="*/ 196010 w 1432548"/>
                  <a:gd name="connsiteY22" fmla="*/ 1263738 h 1622444"/>
                  <a:gd name="connsiteX23" fmla="*/ 112190 w 1432548"/>
                  <a:gd name="connsiteY23" fmla="*/ 1106258 h 1622444"/>
                  <a:gd name="connsiteX24" fmla="*/ 118524 w 1432548"/>
                  <a:gd name="connsiteY24" fmla="*/ 1109740 h 1622444"/>
                  <a:gd name="connsiteX25" fmla="*/ 56288 w 1432548"/>
                  <a:gd name="connsiteY25" fmla="*/ 995080 h 1622444"/>
                  <a:gd name="connsiteX26" fmla="*/ 0 w 1432548"/>
                  <a:gd name="connsiteY26" fmla="*/ 716274 h 1622444"/>
                  <a:gd name="connsiteX27" fmla="*/ 716274 w 1432548"/>
                  <a:gd name="connsiteY27" fmla="*/ 0 h 1622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432548" h="1622444">
                    <a:moveTo>
                      <a:pt x="716274" y="0"/>
                    </a:moveTo>
                    <a:cubicBezTo>
                      <a:pt x="1111861" y="0"/>
                      <a:pt x="1432548" y="320687"/>
                      <a:pt x="1432548" y="716274"/>
                    </a:cubicBezTo>
                    <a:cubicBezTo>
                      <a:pt x="1432548" y="1111861"/>
                      <a:pt x="1111861" y="1432548"/>
                      <a:pt x="716274" y="1432548"/>
                    </a:cubicBezTo>
                    <a:lnTo>
                      <a:pt x="689002" y="1429799"/>
                    </a:lnTo>
                    <a:lnTo>
                      <a:pt x="620190" y="1436458"/>
                    </a:lnTo>
                    <a:cubicBezTo>
                      <a:pt x="596483" y="1437728"/>
                      <a:pt x="571930" y="1436458"/>
                      <a:pt x="556690" y="1436458"/>
                    </a:cubicBezTo>
                    <a:lnTo>
                      <a:pt x="528750" y="1436458"/>
                    </a:lnTo>
                    <a:cubicBezTo>
                      <a:pt x="528750" y="1436458"/>
                      <a:pt x="516897" y="1433495"/>
                      <a:pt x="503350" y="1436458"/>
                    </a:cubicBezTo>
                    <a:cubicBezTo>
                      <a:pt x="489803" y="1439421"/>
                      <a:pt x="462287" y="1448735"/>
                      <a:pt x="447470" y="1454238"/>
                    </a:cubicBezTo>
                    <a:cubicBezTo>
                      <a:pt x="432653" y="1459741"/>
                      <a:pt x="425457" y="1462705"/>
                      <a:pt x="414450" y="1469478"/>
                    </a:cubicBezTo>
                    <a:cubicBezTo>
                      <a:pt x="403443" y="1476251"/>
                      <a:pt x="396247" y="1483448"/>
                      <a:pt x="381430" y="1494878"/>
                    </a:cubicBezTo>
                    <a:cubicBezTo>
                      <a:pt x="381430" y="1494878"/>
                      <a:pt x="345447" y="1524088"/>
                      <a:pt x="325550" y="1538058"/>
                    </a:cubicBezTo>
                    <a:cubicBezTo>
                      <a:pt x="305653" y="1552028"/>
                      <a:pt x="280677" y="1565151"/>
                      <a:pt x="262050" y="1578698"/>
                    </a:cubicBezTo>
                    <a:cubicBezTo>
                      <a:pt x="243423" y="1592245"/>
                      <a:pt x="226067" y="1612565"/>
                      <a:pt x="213790" y="1619338"/>
                    </a:cubicBezTo>
                    <a:cubicBezTo>
                      <a:pt x="201513" y="1626111"/>
                      <a:pt x="196433" y="1619761"/>
                      <a:pt x="188390" y="1619338"/>
                    </a:cubicBezTo>
                    <a:cubicBezTo>
                      <a:pt x="180347" y="1618915"/>
                      <a:pt x="171457" y="1619761"/>
                      <a:pt x="165530" y="1616798"/>
                    </a:cubicBezTo>
                    <a:cubicBezTo>
                      <a:pt x="159603" y="1613835"/>
                      <a:pt x="156217" y="1607061"/>
                      <a:pt x="152830" y="1601558"/>
                    </a:cubicBezTo>
                    <a:cubicBezTo>
                      <a:pt x="149443" y="1596055"/>
                      <a:pt x="145210" y="1591398"/>
                      <a:pt x="145210" y="1583778"/>
                    </a:cubicBezTo>
                    <a:cubicBezTo>
                      <a:pt x="145210" y="1576158"/>
                      <a:pt x="147327" y="1571501"/>
                      <a:pt x="152830" y="1555838"/>
                    </a:cubicBezTo>
                    <a:cubicBezTo>
                      <a:pt x="158333" y="1540175"/>
                      <a:pt x="169340" y="1512658"/>
                      <a:pt x="178230" y="1489798"/>
                    </a:cubicBezTo>
                    <a:cubicBezTo>
                      <a:pt x="187120" y="1466938"/>
                      <a:pt x="199397" y="1442385"/>
                      <a:pt x="206170" y="1418678"/>
                    </a:cubicBezTo>
                    <a:cubicBezTo>
                      <a:pt x="212943" y="1394971"/>
                      <a:pt x="220563" y="1373381"/>
                      <a:pt x="218870" y="1347558"/>
                    </a:cubicBezTo>
                    <a:cubicBezTo>
                      <a:pt x="217177" y="1321735"/>
                      <a:pt x="213790" y="1303955"/>
                      <a:pt x="196010" y="1263738"/>
                    </a:cubicBezTo>
                    <a:cubicBezTo>
                      <a:pt x="178230" y="1223521"/>
                      <a:pt x="145210" y="1164889"/>
                      <a:pt x="112190" y="1106258"/>
                    </a:cubicBezTo>
                    <a:lnTo>
                      <a:pt x="118524" y="1109740"/>
                    </a:lnTo>
                    <a:lnTo>
                      <a:pt x="56288" y="995080"/>
                    </a:lnTo>
                    <a:cubicBezTo>
                      <a:pt x="20043" y="909386"/>
                      <a:pt x="0" y="815171"/>
                      <a:pt x="0" y="716274"/>
                    </a:cubicBezTo>
                    <a:cubicBezTo>
                      <a:pt x="0" y="320687"/>
                      <a:pt x="320687" y="0"/>
                      <a:pt x="716274" y="0"/>
                    </a:cubicBezTo>
                    <a:close/>
                  </a:path>
                </a:pathLst>
              </a:custGeom>
              <a:solidFill>
                <a:srgbClr val="FFD15C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5265262" y="2253921"/>
                <a:ext cx="549362" cy="693590"/>
              </a:xfrm>
              <a:custGeom>
                <a:avLst/>
                <a:gdLst>
                  <a:gd name="connsiteX0" fmla="*/ 122078 w 549362"/>
                  <a:gd name="connsiteY0" fmla="*/ 234009 h 693590"/>
                  <a:gd name="connsiteX1" fmla="*/ 160178 w 549362"/>
                  <a:gd name="connsiteY1" fmla="*/ 188289 h 693590"/>
                  <a:gd name="connsiteX2" fmla="*/ 194468 w 549362"/>
                  <a:gd name="connsiteY2" fmla="*/ 165429 h 693590"/>
                  <a:gd name="connsiteX3" fmla="*/ 259238 w 549362"/>
                  <a:gd name="connsiteY3" fmla="*/ 157809 h 693590"/>
                  <a:gd name="connsiteX4" fmla="*/ 301148 w 549362"/>
                  <a:gd name="connsiteY4" fmla="*/ 161619 h 693590"/>
                  <a:gd name="connsiteX5" fmla="*/ 346868 w 549362"/>
                  <a:gd name="connsiteY5" fmla="*/ 188289 h 693590"/>
                  <a:gd name="connsiteX6" fmla="*/ 373538 w 549362"/>
                  <a:gd name="connsiteY6" fmla="*/ 226389 h 693590"/>
                  <a:gd name="connsiteX7" fmla="*/ 369728 w 549362"/>
                  <a:gd name="connsiteY7" fmla="*/ 279729 h 693590"/>
                  <a:gd name="connsiteX8" fmla="*/ 343058 w 549362"/>
                  <a:gd name="connsiteY8" fmla="*/ 321639 h 693590"/>
                  <a:gd name="connsiteX9" fmla="*/ 270668 w 549362"/>
                  <a:gd name="connsiteY9" fmla="*/ 386409 h 693590"/>
                  <a:gd name="connsiteX10" fmla="*/ 221138 w 549362"/>
                  <a:gd name="connsiteY10" fmla="*/ 435939 h 693590"/>
                  <a:gd name="connsiteX11" fmla="*/ 186848 w 549362"/>
                  <a:gd name="connsiteY11" fmla="*/ 477849 h 693590"/>
                  <a:gd name="connsiteX12" fmla="*/ 163988 w 549362"/>
                  <a:gd name="connsiteY12" fmla="*/ 546429 h 693590"/>
                  <a:gd name="connsiteX13" fmla="*/ 160178 w 549362"/>
                  <a:gd name="connsiteY13" fmla="*/ 611199 h 693590"/>
                  <a:gd name="connsiteX14" fmla="*/ 167798 w 549362"/>
                  <a:gd name="connsiteY14" fmla="*/ 672159 h 693590"/>
                  <a:gd name="connsiteX15" fmla="*/ 205898 w 549362"/>
                  <a:gd name="connsiteY15" fmla="*/ 691209 h 693590"/>
                  <a:gd name="connsiteX16" fmla="*/ 255428 w 549362"/>
                  <a:gd name="connsiteY16" fmla="*/ 691209 h 693590"/>
                  <a:gd name="connsiteX17" fmla="*/ 308768 w 549362"/>
                  <a:gd name="connsiteY17" fmla="*/ 672159 h 693590"/>
                  <a:gd name="connsiteX18" fmla="*/ 324008 w 549362"/>
                  <a:gd name="connsiteY18" fmla="*/ 641679 h 693590"/>
                  <a:gd name="connsiteX19" fmla="*/ 327818 w 549362"/>
                  <a:gd name="connsiteY19" fmla="*/ 580719 h 693590"/>
                  <a:gd name="connsiteX20" fmla="*/ 339248 w 549362"/>
                  <a:gd name="connsiteY20" fmla="*/ 550239 h 693590"/>
                  <a:gd name="connsiteX21" fmla="*/ 354488 w 549362"/>
                  <a:gd name="connsiteY21" fmla="*/ 519759 h 693590"/>
                  <a:gd name="connsiteX22" fmla="*/ 396398 w 549362"/>
                  <a:gd name="connsiteY22" fmla="*/ 474039 h 693590"/>
                  <a:gd name="connsiteX23" fmla="*/ 457358 w 549362"/>
                  <a:gd name="connsiteY23" fmla="*/ 428319 h 693590"/>
                  <a:gd name="connsiteX24" fmla="*/ 484028 w 549362"/>
                  <a:gd name="connsiteY24" fmla="*/ 386409 h 693590"/>
                  <a:gd name="connsiteX25" fmla="*/ 537368 w 549362"/>
                  <a:gd name="connsiteY25" fmla="*/ 314019 h 693590"/>
                  <a:gd name="connsiteX26" fmla="*/ 548798 w 549362"/>
                  <a:gd name="connsiteY26" fmla="*/ 237819 h 693590"/>
                  <a:gd name="connsiteX27" fmla="*/ 541178 w 549362"/>
                  <a:gd name="connsiteY27" fmla="*/ 161619 h 693590"/>
                  <a:gd name="connsiteX28" fmla="*/ 487838 w 549362"/>
                  <a:gd name="connsiteY28" fmla="*/ 73989 h 693590"/>
                  <a:gd name="connsiteX29" fmla="*/ 442118 w 549362"/>
                  <a:gd name="connsiteY29" fmla="*/ 39699 h 693590"/>
                  <a:gd name="connsiteX30" fmla="*/ 316388 w 549362"/>
                  <a:gd name="connsiteY30" fmla="*/ 1599 h 693590"/>
                  <a:gd name="connsiteX31" fmla="*/ 217328 w 549362"/>
                  <a:gd name="connsiteY31" fmla="*/ 9219 h 693590"/>
                  <a:gd name="connsiteX32" fmla="*/ 129698 w 549362"/>
                  <a:gd name="connsiteY32" fmla="*/ 28269 h 693590"/>
                  <a:gd name="connsiteX33" fmla="*/ 53498 w 549362"/>
                  <a:gd name="connsiteY33" fmla="*/ 66369 h 693590"/>
                  <a:gd name="connsiteX34" fmla="*/ 7778 w 549362"/>
                  <a:gd name="connsiteY34" fmla="*/ 131139 h 693590"/>
                  <a:gd name="connsiteX35" fmla="*/ 158 w 549362"/>
                  <a:gd name="connsiteY35" fmla="*/ 173049 h 693590"/>
                  <a:gd name="connsiteX36" fmla="*/ 3968 w 549362"/>
                  <a:gd name="connsiteY36" fmla="*/ 199719 h 693590"/>
                  <a:gd name="connsiteX37" fmla="*/ 19208 w 549362"/>
                  <a:gd name="connsiteY37" fmla="*/ 226389 h 693590"/>
                  <a:gd name="connsiteX38" fmla="*/ 53498 w 549362"/>
                  <a:gd name="connsiteY38" fmla="*/ 256869 h 693590"/>
                  <a:gd name="connsiteX39" fmla="*/ 122078 w 549362"/>
                  <a:gd name="connsiteY39" fmla="*/ 234009 h 693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49362" h="693590">
                    <a:moveTo>
                      <a:pt x="122078" y="234009"/>
                    </a:moveTo>
                    <a:cubicBezTo>
                      <a:pt x="139858" y="222579"/>
                      <a:pt x="148113" y="199719"/>
                      <a:pt x="160178" y="188289"/>
                    </a:cubicBezTo>
                    <a:cubicBezTo>
                      <a:pt x="172243" y="176859"/>
                      <a:pt x="177958" y="170509"/>
                      <a:pt x="194468" y="165429"/>
                    </a:cubicBezTo>
                    <a:cubicBezTo>
                      <a:pt x="210978" y="160349"/>
                      <a:pt x="241458" y="158444"/>
                      <a:pt x="259238" y="157809"/>
                    </a:cubicBezTo>
                    <a:cubicBezTo>
                      <a:pt x="277018" y="157174"/>
                      <a:pt x="286543" y="156539"/>
                      <a:pt x="301148" y="161619"/>
                    </a:cubicBezTo>
                    <a:cubicBezTo>
                      <a:pt x="315753" y="166699"/>
                      <a:pt x="334803" y="177494"/>
                      <a:pt x="346868" y="188289"/>
                    </a:cubicBezTo>
                    <a:cubicBezTo>
                      <a:pt x="358933" y="199084"/>
                      <a:pt x="369728" y="211149"/>
                      <a:pt x="373538" y="226389"/>
                    </a:cubicBezTo>
                    <a:cubicBezTo>
                      <a:pt x="377348" y="241629"/>
                      <a:pt x="374808" y="263854"/>
                      <a:pt x="369728" y="279729"/>
                    </a:cubicBezTo>
                    <a:cubicBezTo>
                      <a:pt x="364648" y="295604"/>
                      <a:pt x="359568" y="303859"/>
                      <a:pt x="343058" y="321639"/>
                    </a:cubicBezTo>
                    <a:cubicBezTo>
                      <a:pt x="326548" y="339419"/>
                      <a:pt x="290988" y="367359"/>
                      <a:pt x="270668" y="386409"/>
                    </a:cubicBezTo>
                    <a:cubicBezTo>
                      <a:pt x="250348" y="405459"/>
                      <a:pt x="235108" y="420699"/>
                      <a:pt x="221138" y="435939"/>
                    </a:cubicBezTo>
                    <a:cubicBezTo>
                      <a:pt x="207168" y="451179"/>
                      <a:pt x="196373" y="459434"/>
                      <a:pt x="186848" y="477849"/>
                    </a:cubicBezTo>
                    <a:cubicBezTo>
                      <a:pt x="177323" y="496264"/>
                      <a:pt x="168433" y="524204"/>
                      <a:pt x="163988" y="546429"/>
                    </a:cubicBezTo>
                    <a:cubicBezTo>
                      <a:pt x="159543" y="568654"/>
                      <a:pt x="159543" y="590244"/>
                      <a:pt x="160178" y="611199"/>
                    </a:cubicBezTo>
                    <a:cubicBezTo>
                      <a:pt x="160813" y="632154"/>
                      <a:pt x="160178" y="658824"/>
                      <a:pt x="167798" y="672159"/>
                    </a:cubicBezTo>
                    <a:cubicBezTo>
                      <a:pt x="175418" y="685494"/>
                      <a:pt x="191293" y="688034"/>
                      <a:pt x="205898" y="691209"/>
                    </a:cubicBezTo>
                    <a:cubicBezTo>
                      <a:pt x="220503" y="694384"/>
                      <a:pt x="238283" y="694384"/>
                      <a:pt x="255428" y="691209"/>
                    </a:cubicBezTo>
                    <a:cubicBezTo>
                      <a:pt x="272573" y="688034"/>
                      <a:pt x="297338" y="680414"/>
                      <a:pt x="308768" y="672159"/>
                    </a:cubicBezTo>
                    <a:cubicBezTo>
                      <a:pt x="320198" y="663904"/>
                      <a:pt x="320833" y="656919"/>
                      <a:pt x="324008" y="641679"/>
                    </a:cubicBezTo>
                    <a:cubicBezTo>
                      <a:pt x="327183" y="626439"/>
                      <a:pt x="325278" y="595959"/>
                      <a:pt x="327818" y="580719"/>
                    </a:cubicBezTo>
                    <a:cubicBezTo>
                      <a:pt x="330358" y="565479"/>
                      <a:pt x="334803" y="560399"/>
                      <a:pt x="339248" y="550239"/>
                    </a:cubicBezTo>
                    <a:cubicBezTo>
                      <a:pt x="343693" y="540079"/>
                      <a:pt x="344963" y="532459"/>
                      <a:pt x="354488" y="519759"/>
                    </a:cubicBezTo>
                    <a:cubicBezTo>
                      <a:pt x="364013" y="507059"/>
                      <a:pt x="379253" y="489279"/>
                      <a:pt x="396398" y="474039"/>
                    </a:cubicBezTo>
                    <a:cubicBezTo>
                      <a:pt x="413543" y="458799"/>
                      <a:pt x="442753" y="442924"/>
                      <a:pt x="457358" y="428319"/>
                    </a:cubicBezTo>
                    <a:cubicBezTo>
                      <a:pt x="471963" y="413714"/>
                      <a:pt x="470693" y="405459"/>
                      <a:pt x="484028" y="386409"/>
                    </a:cubicBezTo>
                    <a:cubicBezTo>
                      <a:pt x="497363" y="367359"/>
                      <a:pt x="526573" y="338784"/>
                      <a:pt x="537368" y="314019"/>
                    </a:cubicBezTo>
                    <a:cubicBezTo>
                      <a:pt x="548163" y="289254"/>
                      <a:pt x="548163" y="263219"/>
                      <a:pt x="548798" y="237819"/>
                    </a:cubicBezTo>
                    <a:cubicBezTo>
                      <a:pt x="549433" y="212419"/>
                      <a:pt x="551338" y="188924"/>
                      <a:pt x="541178" y="161619"/>
                    </a:cubicBezTo>
                    <a:cubicBezTo>
                      <a:pt x="531018" y="134314"/>
                      <a:pt x="504348" y="94309"/>
                      <a:pt x="487838" y="73989"/>
                    </a:cubicBezTo>
                    <a:cubicBezTo>
                      <a:pt x="471328" y="53669"/>
                      <a:pt x="470693" y="51764"/>
                      <a:pt x="442118" y="39699"/>
                    </a:cubicBezTo>
                    <a:cubicBezTo>
                      <a:pt x="413543" y="27634"/>
                      <a:pt x="353853" y="6679"/>
                      <a:pt x="316388" y="1599"/>
                    </a:cubicBezTo>
                    <a:cubicBezTo>
                      <a:pt x="278923" y="-3481"/>
                      <a:pt x="248443" y="4774"/>
                      <a:pt x="217328" y="9219"/>
                    </a:cubicBezTo>
                    <a:cubicBezTo>
                      <a:pt x="186213" y="13664"/>
                      <a:pt x="157003" y="18744"/>
                      <a:pt x="129698" y="28269"/>
                    </a:cubicBezTo>
                    <a:cubicBezTo>
                      <a:pt x="102393" y="37794"/>
                      <a:pt x="73818" y="49224"/>
                      <a:pt x="53498" y="66369"/>
                    </a:cubicBezTo>
                    <a:cubicBezTo>
                      <a:pt x="33178" y="83514"/>
                      <a:pt x="16668" y="113359"/>
                      <a:pt x="7778" y="131139"/>
                    </a:cubicBezTo>
                    <a:cubicBezTo>
                      <a:pt x="-1112" y="148919"/>
                      <a:pt x="793" y="161619"/>
                      <a:pt x="158" y="173049"/>
                    </a:cubicBezTo>
                    <a:cubicBezTo>
                      <a:pt x="-477" y="184479"/>
                      <a:pt x="793" y="190829"/>
                      <a:pt x="3968" y="199719"/>
                    </a:cubicBezTo>
                    <a:cubicBezTo>
                      <a:pt x="7143" y="208609"/>
                      <a:pt x="10953" y="216864"/>
                      <a:pt x="19208" y="226389"/>
                    </a:cubicBezTo>
                    <a:cubicBezTo>
                      <a:pt x="27463" y="235914"/>
                      <a:pt x="42068" y="251789"/>
                      <a:pt x="53498" y="256869"/>
                    </a:cubicBezTo>
                    <a:cubicBezTo>
                      <a:pt x="64928" y="261949"/>
                      <a:pt x="104298" y="245439"/>
                      <a:pt x="122078" y="234009"/>
                    </a:cubicBezTo>
                    <a:close/>
                  </a:path>
                </a:pathLst>
              </a:custGeom>
              <a:solidFill>
                <a:srgbClr val="F9EED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5410203" y="3041867"/>
                <a:ext cx="202708" cy="202708"/>
              </a:xfrm>
              <a:prstGeom prst="ellipse">
                <a:avLst/>
              </a:prstGeom>
              <a:solidFill>
                <a:srgbClr val="F9EED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6455538" y="2860557"/>
                <a:ext cx="236667" cy="756698"/>
              </a:xfrm>
              <a:custGeom>
                <a:avLst/>
                <a:gdLst>
                  <a:gd name="connsiteX0" fmla="*/ 2412 w 236667"/>
                  <a:gd name="connsiteY0" fmla="*/ 107433 h 756698"/>
                  <a:gd name="connsiteX1" fmla="*/ 21462 w 236667"/>
                  <a:gd name="connsiteY1" fmla="*/ 675123 h 756698"/>
                  <a:gd name="connsiteX2" fmla="*/ 162432 w 236667"/>
                  <a:gd name="connsiteY2" fmla="*/ 743703 h 756698"/>
                  <a:gd name="connsiteX3" fmla="*/ 204342 w 236667"/>
                  <a:gd name="connsiteY3" fmla="*/ 583683 h 756698"/>
                  <a:gd name="connsiteX4" fmla="*/ 227202 w 236667"/>
                  <a:gd name="connsiteY4" fmla="*/ 76953 h 756698"/>
                  <a:gd name="connsiteX5" fmla="*/ 40512 w 236667"/>
                  <a:gd name="connsiteY5" fmla="*/ 8373 h 756698"/>
                  <a:gd name="connsiteX6" fmla="*/ 2412 w 236667"/>
                  <a:gd name="connsiteY6" fmla="*/ 107433 h 75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667" h="756698">
                    <a:moveTo>
                      <a:pt x="2412" y="107433"/>
                    </a:moveTo>
                    <a:cubicBezTo>
                      <a:pt x="-763" y="218558"/>
                      <a:pt x="-5208" y="569078"/>
                      <a:pt x="21462" y="675123"/>
                    </a:cubicBezTo>
                    <a:cubicBezTo>
                      <a:pt x="48132" y="781168"/>
                      <a:pt x="131952" y="758943"/>
                      <a:pt x="162432" y="743703"/>
                    </a:cubicBezTo>
                    <a:cubicBezTo>
                      <a:pt x="192912" y="728463"/>
                      <a:pt x="193547" y="694808"/>
                      <a:pt x="204342" y="583683"/>
                    </a:cubicBezTo>
                    <a:cubicBezTo>
                      <a:pt x="215137" y="472558"/>
                      <a:pt x="254507" y="172838"/>
                      <a:pt x="227202" y="76953"/>
                    </a:cubicBezTo>
                    <a:cubicBezTo>
                      <a:pt x="199897" y="-18932"/>
                      <a:pt x="77977" y="-2422"/>
                      <a:pt x="40512" y="8373"/>
                    </a:cubicBezTo>
                    <a:cubicBezTo>
                      <a:pt x="3047" y="19168"/>
                      <a:pt x="5587" y="-3692"/>
                      <a:pt x="2412" y="107433"/>
                    </a:cubicBezTo>
                    <a:close/>
                  </a:path>
                </a:pathLst>
              </a:custGeom>
              <a:solidFill>
                <a:srgbClr val="F9EED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/>
              <p:cNvSpPr/>
              <p:nvPr/>
            </p:nvSpPr>
            <p:spPr>
              <a:xfrm>
                <a:off x="6455538" y="3724462"/>
                <a:ext cx="202708" cy="202708"/>
              </a:xfrm>
              <a:prstGeom prst="ellipse">
                <a:avLst/>
              </a:prstGeom>
              <a:solidFill>
                <a:srgbClr val="F9EED7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4" name="그룹 83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5" name="자유형 84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94" name="자유형 93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자유형 94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자유형 97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88" name="자유형 87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 88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자유형 92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184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평행 사변형 12"/>
          <p:cNvSpPr/>
          <p:nvPr/>
        </p:nvSpPr>
        <p:spPr>
          <a:xfrm>
            <a:off x="6092083" y="-245372"/>
            <a:ext cx="6120395" cy="7348742"/>
          </a:xfrm>
          <a:prstGeom prst="parallelogram">
            <a:avLst>
              <a:gd name="adj" fmla="val 8473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951035" y="1895131"/>
            <a:ext cx="10289930" cy="3067737"/>
          </a:xfrm>
          <a:prstGeom prst="parallelogram">
            <a:avLst>
              <a:gd name="adj" fmla="val 6918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>
            <a:off x="0" y="5250084"/>
            <a:ext cx="1310054" cy="910394"/>
          </a:xfrm>
          <a:prstGeom prst="parallelogram">
            <a:avLst>
              <a:gd name="adj" fmla="val 8387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9187962" y="1082041"/>
            <a:ext cx="6661638" cy="4473920"/>
          </a:xfrm>
          <a:prstGeom prst="parallelogram">
            <a:avLst>
              <a:gd name="adj" fmla="val 70089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/>
          <p:cNvSpPr/>
          <p:nvPr/>
        </p:nvSpPr>
        <p:spPr>
          <a:xfrm>
            <a:off x="-1684019" y="3680513"/>
            <a:ext cx="2490274" cy="1282355"/>
          </a:xfrm>
          <a:prstGeom prst="parallelogram">
            <a:avLst>
              <a:gd name="adj" fmla="val 70803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18638" y="2654751"/>
            <a:ext cx="3026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시연 영상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7841" y="3578081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SSAZIT </a:t>
            </a:r>
            <a:r>
              <a:rPr lang="ko-KR" altLang="en-US" sz="2400" dirty="0">
                <a:solidFill>
                  <a:schemeClr val="bg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블로그 살펴보기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3815" y="654928"/>
            <a:ext cx="3522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CHAPTER 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415" y="502528"/>
            <a:ext cx="3522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CHAPTER 4</a:t>
            </a:r>
            <a:endParaRPr lang="ko-KR" altLang="en-US" sz="4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-114790" y="5996811"/>
            <a:ext cx="1204600" cy="15161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9961997" y="-358815"/>
            <a:ext cx="1072037" cy="142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649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8615DA0-85AC-4215-8BA4-DBB16A5115BF}"/>
              </a:ext>
            </a:extLst>
          </p:cNvPr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평행 사변형 43">
            <a:extLst>
              <a:ext uri="{FF2B5EF4-FFF2-40B4-BE49-F238E27FC236}">
                <a16:creationId xmlns:a16="http://schemas.microsoft.com/office/drawing/2014/main" id="{07FF74B9-6699-4984-8245-CEC293C74144}"/>
              </a:ext>
            </a:extLst>
          </p:cNvPr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96A47F3-F63A-4D2B-8803-85D91214E2D2}"/>
              </a:ext>
            </a:extLst>
          </p:cNvPr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0" name="자유형 19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29" name="자유형 28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 31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 33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23" name="자유형 22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883815" y="654928"/>
            <a:ext cx="2709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시연 영상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1415" y="502528"/>
            <a:ext cx="2709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시연 영상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1D6589-5561-40CC-97A6-8F19CD0B623C}"/>
              </a:ext>
            </a:extLst>
          </p:cNvPr>
          <p:cNvGrpSpPr/>
          <p:nvPr/>
        </p:nvGrpSpPr>
        <p:grpSpPr>
          <a:xfrm>
            <a:off x="2404027" y="1836053"/>
            <a:ext cx="7383947" cy="4250982"/>
            <a:chOff x="2167890" y="2911421"/>
            <a:chExt cx="4469131" cy="25508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6640136-1698-406B-AA2D-EC493C445BB9}"/>
                </a:ext>
              </a:extLst>
            </p:cNvPr>
            <p:cNvSpPr/>
            <p:nvPr/>
          </p:nvSpPr>
          <p:spPr>
            <a:xfrm>
              <a:off x="3916680" y="5321136"/>
              <a:ext cx="1092200" cy="1235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8">
              <a:extLst>
                <a:ext uri="{FF2B5EF4-FFF2-40B4-BE49-F238E27FC236}">
                  <a16:creationId xmlns:a16="http://schemas.microsoft.com/office/drawing/2014/main" id="{B5AD80BA-4FF2-4EC8-977F-5858E732F53A}"/>
                </a:ext>
              </a:extLst>
            </p:cNvPr>
            <p:cNvSpPr/>
            <p:nvPr/>
          </p:nvSpPr>
          <p:spPr>
            <a:xfrm>
              <a:off x="2608560" y="2911421"/>
              <a:ext cx="3637280" cy="2458720"/>
            </a:xfrm>
            <a:prstGeom prst="roundRect">
              <a:avLst>
                <a:gd name="adj" fmla="val 303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9">
              <a:extLst>
                <a:ext uri="{FF2B5EF4-FFF2-40B4-BE49-F238E27FC236}">
                  <a16:creationId xmlns:a16="http://schemas.microsoft.com/office/drawing/2014/main" id="{62C23674-E40C-40BD-B71E-EADCEB0401AF}"/>
                </a:ext>
              </a:extLst>
            </p:cNvPr>
            <p:cNvSpPr/>
            <p:nvPr/>
          </p:nvSpPr>
          <p:spPr>
            <a:xfrm>
              <a:off x="2727921" y="3036570"/>
              <a:ext cx="3398559" cy="2156460"/>
            </a:xfrm>
            <a:prstGeom prst="roundRect">
              <a:avLst>
                <a:gd name="adj" fmla="val 162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10">
              <a:extLst>
                <a:ext uri="{FF2B5EF4-FFF2-40B4-BE49-F238E27FC236}">
                  <a16:creationId xmlns:a16="http://schemas.microsoft.com/office/drawing/2014/main" id="{D90A09CF-7555-40A5-A1F4-78087F70144D}"/>
                </a:ext>
              </a:extLst>
            </p:cNvPr>
            <p:cNvSpPr/>
            <p:nvPr/>
          </p:nvSpPr>
          <p:spPr>
            <a:xfrm>
              <a:off x="2167890" y="5405012"/>
              <a:ext cx="4469131" cy="57259"/>
            </a:xfrm>
            <a:custGeom>
              <a:avLst/>
              <a:gdLst>
                <a:gd name="connsiteX0" fmla="*/ 0 w 4469131"/>
                <a:gd name="connsiteY0" fmla="*/ 8653 h 57259"/>
                <a:gd name="connsiteX1" fmla="*/ 0 w 4469131"/>
                <a:gd name="connsiteY1" fmla="*/ 8654 h 57259"/>
                <a:gd name="connsiteX2" fmla="*/ 0 w 4469131"/>
                <a:gd name="connsiteY2" fmla="*/ 8654 h 57259"/>
                <a:gd name="connsiteX3" fmla="*/ 3585 w 4469131"/>
                <a:gd name="connsiteY3" fmla="*/ 0 h 57259"/>
                <a:gd name="connsiteX4" fmla="*/ 4465547 w 4469131"/>
                <a:gd name="connsiteY4" fmla="*/ 0 h 57259"/>
                <a:gd name="connsiteX5" fmla="*/ 4469131 w 4469131"/>
                <a:gd name="connsiteY5" fmla="*/ 8654 h 57259"/>
                <a:gd name="connsiteX6" fmla="*/ 4469130 w 4469131"/>
                <a:gd name="connsiteY6" fmla="*/ 8654 h 57259"/>
                <a:gd name="connsiteX7" fmla="*/ 4420525 w 4469131"/>
                <a:gd name="connsiteY7" fmla="*/ 57259 h 57259"/>
                <a:gd name="connsiteX8" fmla="*/ 48605 w 4469131"/>
                <a:gd name="connsiteY8" fmla="*/ 57258 h 57259"/>
                <a:gd name="connsiteX9" fmla="*/ 14236 w 4469131"/>
                <a:gd name="connsiteY9" fmla="*/ 43022 h 57259"/>
                <a:gd name="connsiteX10" fmla="*/ 0 w 4469131"/>
                <a:gd name="connsiteY10" fmla="*/ 8654 h 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69131" h="57259">
                  <a:moveTo>
                    <a:pt x="0" y="8653"/>
                  </a:moveTo>
                  <a:lnTo>
                    <a:pt x="0" y="8654"/>
                  </a:lnTo>
                  <a:lnTo>
                    <a:pt x="0" y="8654"/>
                  </a:lnTo>
                  <a:close/>
                  <a:moveTo>
                    <a:pt x="3585" y="0"/>
                  </a:moveTo>
                  <a:lnTo>
                    <a:pt x="4465547" y="0"/>
                  </a:lnTo>
                  <a:lnTo>
                    <a:pt x="4469131" y="8654"/>
                  </a:lnTo>
                  <a:lnTo>
                    <a:pt x="4469130" y="8654"/>
                  </a:lnTo>
                  <a:cubicBezTo>
                    <a:pt x="4469130" y="35498"/>
                    <a:pt x="4447369" y="57259"/>
                    <a:pt x="4420525" y="57259"/>
                  </a:cubicBezTo>
                  <a:lnTo>
                    <a:pt x="48605" y="57258"/>
                  </a:lnTo>
                  <a:cubicBezTo>
                    <a:pt x="35183" y="57258"/>
                    <a:pt x="23032" y="51818"/>
                    <a:pt x="14236" y="43022"/>
                  </a:cubicBezTo>
                  <a:lnTo>
                    <a:pt x="0" y="865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KakaoTalk_20200830_190921031">
            <a:hlinkClick r:id="" action="ppaction://media"/>
            <a:extLst>
              <a:ext uri="{FF2B5EF4-FFF2-40B4-BE49-F238E27FC236}">
                <a16:creationId xmlns:a16="http://schemas.microsoft.com/office/drawing/2014/main" id="{F51A04FE-584C-4341-BB16-8BA31DDCA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9317" y="2045752"/>
            <a:ext cx="5615136" cy="3592594"/>
          </a:xfrm>
          <a:prstGeom prst="rect">
            <a:avLst/>
          </a:prstGeom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1D20824D-8E69-4398-904C-7F7C33B24D68}"/>
              </a:ext>
            </a:extLst>
          </p:cNvPr>
          <p:cNvSpPr/>
          <p:nvPr/>
        </p:nvSpPr>
        <p:spPr>
          <a:xfrm rot="5400000">
            <a:off x="5720744" y="3438170"/>
            <a:ext cx="949849" cy="806618"/>
          </a:xfrm>
          <a:prstGeom prst="triangl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20891982-2522-46BE-9C21-2729A4F681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1" y="5284182"/>
            <a:ext cx="1923946" cy="19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3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평행 사변형 12"/>
          <p:cNvSpPr/>
          <p:nvPr/>
        </p:nvSpPr>
        <p:spPr>
          <a:xfrm>
            <a:off x="6092083" y="-245372"/>
            <a:ext cx="6120395" cy="7348742"/>
          </a:xfrm>
          <a:prstGeom prst="parallelogram">
            <a:avLst>
              <a:gd name="adj" fmla="val 8473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951035" y="1895131"/>
            <a:ext cx="10289930" cy="3067737"/>
          </a:xfrm>
          <a:prstGeom prst="parallelogram">
            <a:avLst>
              <a:gd name="adj" fmla="val 6918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>
            <a:off x="0" y="5250084"/>
            <a:ext cx="1310054" cy="910394"/>
          </a:xfrm>
          <a:prstGeom prst="parallelogram">
            <a:avLst>
              <a:gd name="adj" fmla="val 8387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9187962" y="1082041"/>
            <a:ext cx="6661638" cy="4473920"/>
          </a:xfrm>
          <a:prstGeom prst="parallelogram">
            <a:avLst>
              <a:gd name="adj" fmla="val 70089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/>
          <p:cNvSpPr/>
          <p:nvPr/>
        </p:nvSpPr>
        <p:spPr>
          <a:xfrm>
            <a:off x="-1684019" y="3680513"/>
            <a:ext cx="2490274" cy="1282355"/>
          </a:xfrm>
          <a:prstGeom prst="parallelogram">
            <a:avLst>
              <a:gd name="adj" fmla="val 70803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18638" y="2654751"/>
            <a:ext cx="6644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개선방향 및 </a:t>
            </a:r>
            <a:r>
              <a:rPr lang="en-US" altLang="ko-KR" sz="5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PJT</a:t>
            </a:r>
            <a:r>
              <a:rPr lang="ko-KR" altLang="en-US" sz="5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후기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7841" y="3578081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SSAZIT </a:t>
            </a:r>
            <a:r>
              <a:rPr lang="ko-KR" altLang="en-US" sz="2400" dirty="0">
                <a:solidFill>
                  <a:schemeClr val="bg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블로그에 개발 그 후</a:t>
            </a:r>
            <a:r>
              <a:rPr lang="en-US" altLang="ko-KR" sz="2400" dirty="0">
                <a:solidFill>
                  <a:schemeClr val="bg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..</a:t>
            </a:r>
            <a:endParaRPr lang="ko-KR" altLang="en-US" sz="2400" dirty="0">
              <a:solidFill>
                <a:schemeClr val="bg2"/>
              </a:solidFill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3815" y="654928"/>
            <a:ext cx="3522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CHAPTER 5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415" y="502528"/>
            <a:ext cx="3522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CHAPTER 5</a:t>
            </a:r>
            <a:endParaRPr lang="ko-KR" altLang="en-US" sz="4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-114790" y="5996811"/>
            <a:ext cx="1204600" cy="15161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9961997" y="-358815"/>
            <a:ext cx="1072037" cy="142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53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05A42E-B2F8-46F2-B70F-F138AFFBAE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BAB535-E229-4638-B105-B156AFB04B35}"/>
              </a:ext>
            </a:extLst>
          </p:cNvPr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D5BDBCAC-09B5-4C2C-82F2-8FE12A935EFB}"/>
              </a:ext>
            </a:extLst>
          </p:cNvPr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419A41E-A153-414D-99D2-F5F4CB0B801B}"/>
              </a:ext>
            </a:extLst>
          </p:cNvPr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0105D1-CDC9-49D3-8133-3C476CDA5D7C}"/>
              </a:ext>
            </a:extLst>
          </p:cNvPr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9" name="자유형 5">
              <a:extLst>
                <a:ext uri="{FF2B5EF4-FFF2-40B4-BE49-F238E27FC236}">
                  <a16:creationId xmlns:a16="http://schemas.microsoft.com/office/drawing/2014/main" id="{07503C9B-89D5-4C06-AFB0-354E9D0C779D}"/>
                </a:ext>
              </a:extLst>
            </p:cNvPr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5C5A64D-3A44-4552-ACB7-20648E66895B}"/>
                </a:ext>
              </a:extLst>
            </p:cNvPr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18" name="자유형 14">
                <a:extLst>
                  <a:ext uri="{FF2B5EF4-FFF2-40B4-BE49-F238E27FC236}">
                    <a16:creationId xmlns:a16="http://schemas.microsoft.com/office/drawing/2014/main" id="{5D127442-DBEB-4E36-B7CA-799102119F09}"/>
                  </a:ext>
                </a:extLst>
              </p:cNvPr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5">
                <a:extLst>
                  <a:ext uri="{FF2B5EF4-FFF2-40B4-BE49-F238E27FC236}">
                    <a16:creationId xmlns:a16="http://schemas.microsoft.com/office/drawing/2014/main" id="{8DB98DAD-8EE1-4FDB-BEE4-93B5E12E68EF}"/>
                  </a:ext>
                </a:extLst>
              </p:cNvPr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BCDCFEE-08CA-4231-8F60-490DA2E17352}"/>
                  </a:ext>
                </a:extLst>
              </p:cNvPr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자유형 17">
                <a:extLst>
                  <a:ext uri="{FF2B5EF4-FFF2-40B4-BE49-F238E27FC236}">
                    <a16:creationId xmlns:a16="http://schemas.microsoft.com/office/drawing/2014/main" id="{76702E2B-BBCC-48A0-A092-BA28AD319240}"/>
                  </a:ext>
                </a:extLst>
              </p:cNvPr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 18">
                <a:extLst>
                  <a:ext uri="{FF2B5EF4-FFF2-40B4-BE49-F238E27FC236}">
                    <a16:creationId xmlns:a16="http://schemas.microsoft.com/office/drawing/2014/main" id="{E52C1BEA-E873-44F3-9714-74CD87D1B2CA}"/>
                  </a:ext>
                </a:extLst>
              </p:cNvPr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 19">
                <a:extLst>
                  <a:ext uri="{FF2B5EF4-FFF2-40B4-BE49-F238E27FC236}">
                    <a16:creationId xmlns:a16="http://schemas.microsoft.com/office/drawing/2014/main" id="{E8BD9C9B-586F-4B64-B189-6D3E458FFA5C}"/>
                  </a:ext>
                </a:extLst>
              </p:cNvPr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B7E20B5-6D14-4A44-A1E2-2650223FFA4A}"/>
                </a:ext>
              </a:extLst>
            </p:cNvPr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12" name="자유형 8">
                <a:extLst>
                  <a:ext uri="{FF2B5EF4-FFF2-40B4-BE49-F238E27FC236}">
                    <a16:creationId xmlns:a16="http://schemas.microsoft.com/office/drawing/2014/main" id="{A467C027-E714-4761-A148-4D63FBB196E0}"/>
                  </a:ext>
                </a:extLst>
              </p:cNvPr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 9">
                <a:extLst>
                  <a:ext uri="{FF2B5EF4-FFF2-40B4-BE49-F238E27FC236}">
                    <a16:creationId xmlns:a16="http://schemas.microsoft.com/office/drawing/2014/main" id="{9A497975-BF90-4EA9-BB9A-FD3D4ABC7EBF}"/>
                  </a:ext>
                </a:extLst>
              </p:cNvPr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9505E43-AAF0-478D-AFF8-76AFBC08B8E1}"/>
                  </a:ext>
                </a:extLst>
              </p:cNvPr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1">
                <a:extLst>
                  <a:ext uri="{FF2B5EF4-FFF2-40B4-BE49-F238E27FC236}">
                    <a16:creationId xmlns:a16="http://schemas.microsoft.com/office/drawing/2014/main" id="{74674768-859D-4BE9-BC6F-AD851559D128}"/>
                  </a:ext>
                </a:extLst>
              </p:cNvPr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자유형 12">
                <a:extLst>
                  <a:ext uri="{FF2B5EF4-FFF2-40B4-BE49-F238E27FC236}">
                    <a16:creationId xmlns:a16="http://schemas.microsoft.com/office/drawing/2014/main" id="{B2B8C9E2-2AEF-4476-9C29-E57455B26959}"/>
                  </a:ext>
                </a:extLst>
              </p:cNvPr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 13">
                <a:extLst>
                  <a:ext uri="{FF2B5EF4-FFF2-40B4-BE49-F238E27FC236}">
                    <a16:creationId xmlns:a16="http://schemas.microsoft.com/office/drawing/2014/main" id="{EF83DA79-9051-4F31-8134-FE8599BD0EBD}"/>
                  </a:ext>
                </a:extLst>
              </p:cNvPr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6CAB87B-545B-4A44-8EAC-F09E6DF5A744}"/>
              </a:ext>
            </a:extLst>
          </p:cNvPr>
          <p:cNvSpPr txBox="1"/>
          <p:nvPr/>
        </p:nvSpPr>
        <p:spPr>
          <a:xfrm>
            <a:off x="883815" y="654928"/>
            <a:ext cx="257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개선방향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B58CF-2EEE-429A-B1DF-85B09EA19F2D}"/>
              </a:ext>
            </a:extLst>
          </p:cNvPr>
          <p:cNvSpPr txBox="1"/>
          <p:nvPr/>
        </p:nvSpPr>
        <p:spPr>
          <a:xfrm>
            <a:off x="731415" y="502528"/>
            <a:ext cx="2571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개선방향</a:t>
            </a:r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E6D59012-1813-4C78-A4C4-8AD4E5398B72}"/>
              </a:ext>
            </a:extLst>
          </p:cNvPr>
          <p:cNvSpPr/>
          <p:nvPr/>
        </p:nvSpPr>
        <p:spPr>
          <a:xfrm>
            <a:off x="11200928" y="2077441"/>
            <a:ext cx="976186" cy="760044"/>
          </a:xfrm>
          <a:prstGeom prst="parallelogram">
            <a:avLst>
              <a:gd name="adj" fmla="val 105597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5B4FAE-B22A-4E04-92C0-96AAD0DE47DE}"/>
              </a:ext>
            </a:extLst>
          </p:cNvPr>
          <p:cNvSpPr/>
          <p:nvPr/>
        </p:nvSpPr>
        <p:spPr>
          <a:xfrm>
            <a:off x="0" y="3429000"/>
            <a:ext cx="12290612" cy="28857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B2D55FC5-C215-475F-AC39-242458E8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35" y="950435"/>
            <a:ext cx="4685303" cy="468530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4FF1D5-437B-4487-8977-4EB1D63B0C31}"/>
              </a:ext>
            </a:extLst>
          </p:cNvPr>
          <p:cNvSpPr txBox="1"/>
          <p:nvPr/>
        </p:nvSpPr>
        <p:spPr>
          <a:xfrm>
            <a:off x="1623033" y="2381444"/>
            <a:ext cx="4708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유저의 검색 내역이나 글 조회 목록을 보고 적합한 책 추천해 주는 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5A8597-C550-43E1-9577-D77B83F88124}"/>
              </a:ext>
            </a:extLst>
          </p:cNvPr>
          <p:cNvSpPr txBox="1"/>
          <p:nvPr/>
        </p:nvSpPr>
        <p:spPr>
          <a:xfrm>
            <a:off x="700330" y="2289110"/>
            <a:ext cx="627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0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D05E09-4498-4457-9CF7-7DA69F324232}"/>
              </a:ext>
            </a:extLst>
          </p:cNvPr>
          <p:cNvSpPr txBox="1"/>
          <p:nvPr/>
        </p:nvSpPr>
        <p:spPr>
          <a:xfrm>
            <a:off x="1102981" y="2279874"/>
            <a:ext cx="627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1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DE3BD71-D15A-42F3-8537-DB5C5CC24AF1}"/>
              </a:ext>
            </a:extLst>
          </p:cNvPr>
          <p:cNvSpPr txBox="1"/>
          <p:nvPr/>
        </p:nvSpPr>
        <p:spPr>
          <a:xfrm>
            <a:off x="1641505" y="3699365"/>
            <a:ext cx="47080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2F2F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유저가 사용하는 다양한 디스플레이에서 이용 가능하게 </a:t>
            </a:r>
            <a:r>
              <a:rPr lang="en-US" altLang="ko-KR" sz="2400" dirty="0">
                <a:solidFill>
                  <a:srgbClr val="F2F2F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UI</a:t>
            </a:r>
            <a:r>
              <a:rPr lang="ko-KR" altLang="en-US" sz="2400" dirty="0">
                <a:solidFill>
                  <a:srgbClr val="F2F2F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수정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4D94C8-122C-4DC9-80C4-956E54BF2EA0}"/>
              </a:ext>
            </a:extLst>
          </p:cNvPr>
          <p:cNvSpPr txBox="1"/>
          <p:nvPr/>
        </p:nvSpPr>
        <p:spPr>
          <a:xfrm>
            <a:off x="700330" y="3607031"/>
            <a:ext cx="627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2F2F2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0</a:t>
            </a:r>
            <a:endParaRPr lang="ko-KR" altLang="en-US" sz="6000" b="1" dirty="0">
              <a:solidFill>
                <a:srgbClr val="F2F2F2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840F4D-8085-465D-8708-869433D5CA64}"/>
              </a:ext>
            </a:extLst>
          </p:cNvPr>
          <p:cNvSpPr txBox="1"/>
          <p:nvPr/>
        </p:nvSpPr>
        <p:spPr>
          <a:xfrm>
            <a:off x="1102981" y="3597795"/>
            <a:ext cx="627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2F2F2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2</a:t>
            </a:r>
            <a:endParaRPr lang="ko-KR" altLang="en-US" sz="6000" b="1" dirty="0">
              <a:solidFill>
                <a:srgbClr val="F2F2F2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721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1B5EA7C4-F980-4E69-8D0F-2C6975DE2320}"/>
              </a:ext>
            </a:extLst>
          </p:cNvPr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평행 사변형 84">
            <a:extLst>
              <a:ext uri="{FF2B5EF4-FFF2-40B4-BE49-F238E27FC236}">
                <a16:creationId xmlns:a16="http://schemas.microsoft.com/office/drawing/2014/main" id="{D91CD82B-B418-49CB-AF80-543C51368CA1}"/>
              </a:ext>
            </a:extLst>
          </p:cNvPr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A9B05B46-FA08-4945-83BB-04ADD3BADCCF}"/>
              </a:ext>
            </a:extLst>
          </p:cNvPr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" name="자유형 5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자유형 14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 19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9" name="자유형 8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자유형 9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3" name="TextBox 72"/>
          <p:cNvSpPr txBox="1"/>
          <p:nvPr/>
        </p:nvSpPr>
        <p:spPr>
          <a:xfrm>
            <a:off x="883815" y="654928"/>
            <a:ext cx="2566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PJT</a:t>
            </a:r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후기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1415" y="502528"/>
            <a:ext cx="2382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PJT</a:t>
            </a:r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후기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778B900-2537-4A5A-890E-C004F2809C19}"/>
              </a:ext>
            </a:extLst>
          </p:cNvPr>
          <p:cNvGrpSpPr/>
          <p:nvPr/>
        </p:nvGrpSpPr>
        <p:grpSpPr>
          <a:xfrm>
            <a:off x="6463807" y="3142724"/>
            <a:ext cx="1189716" cy="1189716"/>
            <a:chOff x="6517597" y="3142724"/>
            <a:chExt cx="1189716" cy="11897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2377940-352D-405C-AA6E-BFBF92D26893}"/>
                </a:ext>
              </a:extLst>
            </p:cNvPr>
            <p:cNvSpPr/>
            <p:nvPr/>
          </p:nvSpPr>
          <p:spPr>
            <a:xfrm>
              <a:off x="6517597" y="3142724"/>
              <a:ext cx="1189716" cy="11897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2807" y="3184652"/>
              <a:ext cx="835360" cy="1135603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A1F2FC-FFBC-43A5-9E99-039EC3B6EF35}"/>
              </a:ext>
            </a:extLst>
          </p:cNvPr>
          <p:cNvGrpSpPr/>
          <p:nvPr/>
        </p:nvGrpSpPr>
        <p:grpSpPr>
          <a:xfrm>
            <a:off x="6463807" y="4711836"/>
            <a:ext cx="1189716" cy="1189716"/>
            <a:chOff x="6517597" y="4711836"/>
            <a:chExt cx="1189716" cy="11897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DD333BA-BFFE-401C-96A2-16A06BEAF0F7}"/>
                </a:ext>
              </a:extLst>
            </p:cNvPr>
            <p:cNvSpPr/>
            <p:nvPr/>
          </p:nvSpPr>
          <p:spPr>
            <a:xfrm>
              <a:off x="6517597" y="4711836"/>
              <a:ext cx="1189716" cy="11897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828" y="4735447"/>
              <a:ext cx="1107416" cy="1142493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799AE36-E423-49F2-8ED5-B85B456BC4E1}"/>
              </a:ext>
            </a:extLst>
          </p:cNvPr>
          <p:cNvGrpSpPr/>
          <p:nvPr/>
        </p:nvGrpSpPr>
        <p:grpSpPr>
          <a:xfrm>
            <a:off x="1926599" y="4731724"/>
            <a:ext cx="1189716" cy="1189716"/>
            <a:chOff x="1980389" y="4731724"/>
            <a:chExt cx="1189716" cy="118971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B10CC86-4C5F-414F-B30F-4DE6B846AAAE}"/>
                </a:ext>
              </a:extLst>
            </p:cNvPr>
            <p:cNvSpPr/>
            <p:nvPr/>
          </p:nvSpPr>
          <p:spPr>
            <a:xfrm>
              <a:off x="1980389" y="4731724"/>
              <a:ext cx="1189716" cy="11897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373" y="4795852"/>
              <a:ext cx="923555" cy="106507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3B82007-AE3B-4A0D-8803-A3248906EF45}"/>
              </a:ext>
            </a:extLst>
          </p:cNvPr>
          <p:cNvGrpSpPr/>
          <p:nvPr/>
        </p:nvGrpSpPr>
        <p:grpSpPr>
          <a:xfrm>
            <a:off x="1926599" y="1574721"/>
            <a:ext cx="1189716" cy="1199530"/>
            <a:chOff x="1980389" y="1574721"/>
            <a:chExt cx="1189716" cy="119953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24B6539-C121-4106-806D-E0352DFE92A1}"/>
                </a:ext>
              </a:extLst>
            </p:cNvPr>
            <p:cNvSpPr/>
            <p:nvPr/>
          </p:nvSpPr>
          <p:spPr>
            <a:xfrm>
              <a:off x="1980389" y="1584535"/>
              <a:ext cx="1189716" cy="11897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422" y="1574721"/>
              <a:ext cx="846144" cy="1170244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783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55133">
              <a:off x="2084960" y="1582896"/>
              <a:ext cx="430079" cy="327426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746384-A19B-45BA-AD89-FE7D0A97A60B}"/>
              </a:ext>
            </a:extLst>
          </p:cNvPr>
          <p:cNvGrpSpPr/>
          <p:nvPr/>
        </p:nvGrpSpPr>
        <p:grpSpPr>
          <a:xfrm>
            <a:off x="1926599" y="3162612"/>
            <a:ext cx="1189716" cy="1189716"/>
            <a:chOff x="1980389" y="3162612"/>
            <a:chExt cx="1189716" cy="118971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B8E3F06-ED74-45C8-BF1C-13830C4151BA}"/>
                </a:ext>
              </a:extLst>
            </p:cNvPr>
            <p:cNvSpPr/>
            <p:nvPr/>
          </p:nvSpPr>
          <p:spPr>
            <a:xfrm>
              <a:off x="1980389" y="3162612"/>
              <a:ext cx="1189716" cy="11897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137" y="3211571"/>
              <a:ext cx="813120" cy="1092810"/>
            </a:xfrm>
            <a:prstGeom prst="rect">
              <a:avLst/>
            </a:prstGeom>
          </p:spPr>
        </p:pic>
      </p:grp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DF9E634C-AEF3-456B-8AB1-866BC0285D19}"/>
              </a:ext>
            </a:extLst>
          </p:cNvPr>
          <p:cNvSpPr/>
          <p:nvPr/>
        </p:nvSpPr>
        <p:spPr>
          <a:xfrm>
            <a:off x="7705646" y="4760998"/>
            <a:ext cx="3015039" cy="1438555"/>
          </a:xfrm>
          <a:custGeom>
            <a:avLst/>
            <a:gdLst>
              <a:gd name="connsiteX0" fmla="*/ 270906 w 3015039"/>
              <a:gd name="connsiteY0" fmla="*/ 0 h 1298376"/>
              <a:gd name="connsiteX1" fmla="*/ 2891239 w 3015039"/>
              <a:gd name="connsiteY1" fmla="*/ 0 h 1298376"/>
              <a:gd name="connsiteX2" fmla="*/ 3015039 w 3015039"/>
              <a:gd name="connsiteY2" fmla="*/ 123800 h 1298376"/>
              <a:gd name="connsiteX3" fmla="*/ 3015039 w 3015039"/>
              <a:gd name="connsiteY3" fmla="*/ 1174576 h 1298376"/>
              <a:gd name="connsiteX4" fmla="*/ 2891239 w 3015039"/>
              <a:gd name="connsiteY4" fmla="*/ 1298376 h 1298376"/>
              <a:gd name="connsiteX5" fmla="*/ 270906 w 3015039"/>
              <a:gd name="connsiteY5" fmla="*/ 1298376 h 1298376"/>
              <a:gd name="connsiteX6" fmla="*/ 147106 w 3015039"/>
              <a:gd name="connsiteY6" fmla="*/ 1174576 h 1298376"/>
              <a:gd name="connsiteX7" fmla="*/ 147106 w 3015039"/>
              <a:gd name="connsiteY7" fmla="*/ 645662 h 1298376"/>
              <a:gd name="connsiteX8" fmla="*/ 0 w 3015039"/>
              <a:gd name="connsiteY8" fmla="*/ 495487 h 1298376"/>
              <a:gd name="connsiteX9" fmla="*/ 147106 w 3015039"/>
              <a:gd name="connsiteY9" fmla="*/ 450079 h 1298376"/>
              <a:gd name="connsiteX10" fmla="*/ 147106 w 3015039"/>
              <a:gd name="connsiteY10" fmla="*/ 123800 h 1298376"/>
              <a:gd name="connsiteX11" fmla="*/ 270906 w 3015039"/>
              <a:gd name="connsiteY11" fmla="*/ 0 h 129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15039" h="1298376">
                <a:moveTo>
                  <a:pt x="270906" y="0"/>
                </a:moveTo>
                <a:lnTo>
                  <a:pt x="2891239" y="0"/>
                </a:lnTo>
                <a:cubicBezTo>
                  <a:pt x="2959612" y="0"/>
                  <a:pt x="3015039" y="55427"/>
                  <a:pt x="3015039" y="123800"/>
                </a:cubicBezTo>
                <a:lnTo>
                  <a:pt x="3015039" y="1174576"/>
                </a:lnTo>
                <a:cubicBezTo>
                  <a:pt x="3015039" y="1242949"/>
                  <a:pt x="2959612" y="1298376"/>
                  <a:pt x="2891239" y="1298376"/>
                </a:cubicBezTo>
                <a:lnTo>
                  <a:pt x="270906" y="1298376"/>
                </a:lnTo>
                <a:cubicBezTo>
                  <a:pt x="202533" y="1298376"/>
                  <a:pt x="147106" y="1242949"/>
                  <a:pt x="147106" y="1174576"/>
                </a:cubicBezTo>
                <a:lnTo>
                  <a:pt x="147106" y="645662"/>
                </a:lnTo>
                <a:lnTo>
                  <a:pt x="0" y="495487"/>
                </a:lnTo>
                <a:lnTo>
                  <a:pt x="147106" y="450079"/>
                </a:lnTo>
                <a:lnTo>
                  <a:pt x="147106" y="123800"/>
                </a:lnTo>
                <a:cubicBezTo>
                  <a:pt x="147106" y="55427"/>
                  <a:pt x="202533" y="0"/>
                  <a:pt x="270906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5EF776-9E50-4BBA-8F1B-389753FCDAEB}"/>
              </a:ext>
            </a:extLst>
          </p:cNvPr>
          <p:cNvSpPr txBox="1"/>
          <p:nvPr/>
        </p:nvSpPr>
        <p:spPr>
          <a:xfrm>
            <a:off x="2110127" y="2721505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백정훈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E7F4B4-00E3-4AD4-9F0A-2576585F8473}"/>
              </a:ext>
            </a:extLst>
          </p:cNvPr>
          <p:cNvSpPr txBox="1"/>
          <p:nvPr/>
        </p:nvSpPr>
        <p:spPr>
          <a:xfrm>
            <a:off x="2114936" y="430238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이용수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CF44EE-B885-4835-BC7A-92E307B96457}"/>
              </a:ext>
            </a:extLst>
          </p:cNvPr>
          <p:cNvSpPr txBox="1"/>
          <p:nvPr/>
        </p:nvSpPr>
        <p:spPr>
          <a:xfrm>
            <a:off x="2116539" y="587794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신우현</a:t>
            </a:r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796550-CCDD-46A4-B13F-5193A7A6A2BB}"/>
              </a:ext>
            </a:extLst>
          </p:cNvPr>
          <p:cNvSpPr txBox="1"/>
          <p:nvPr/>
        </p:nvSpPr>
        <p:spPr>
          <a:xfrm>
            <a:off x="6645732" y="428319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박지은</a:t>
            </a:r>
            <a:endParaRPr lang="ko-KR" altLang="en-US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D6A72A-2500-45E9-8CA2-44BF04C64C29}"/>
              </a:ext>
            </a:extLst>
          </p:cNvPr>
          <p:cNvSpPr txBox="1"/>
          <p:nvPr/>
        </p:nvSpPr>
        <p:spPr>
          <a:xfrm>
            <a:off x="6652144" y="586093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김영주</a:t>
            </a:r>
          </a:p>
        </p:txBody>
      </p:sp>
      <p:sp>
        <p:nvSpPr>
          <p:cNvPr id="92" name="자유형: 도형 91">
            <a:extLst>
              <a:ext uri="{FF2B5EF4-FFF2-40B4-BE49-F238E27FC236}">
                <a16:creationId xmlns:a16="http://schemas.microsoft.com/office/drawing/2014/main" id="{4626C86A-1E40-45B7-99E4-DE67CDF2565C}"/>
              </a:ext>
            </a:extLst>
          </p:cNvPr>
          <p:cNvSpPr/>
          <p:nvPr/>
        </p:nvSpPr>
        <p:spPr>
          <a:xfrm rot="16200000">
            <a:off x="5557100" y="-772743"/>
            <a:ext cx="1298376" cy="6081258"/>
          </a:xfrm>
          <a:custGeom>
            <a:avLst/>
            <a:gdLst>
              <a:gd name="connsiteX0" fmla="*/ 1298376 w 1298376"/>
              <a:gd name="connsiteY0" fmla="*/ 268792 h 7555026"/>
              <a:gd name="connsiteX1" fmla="*/ 1298376 w 1298376"/>
              <a:gd name="connsiteY1" fmla="*/ 7431226 h 7555026"/>
              <a:gd name="connsiteX2" fmla="*/ 1174576 w 1298376"/>
              <a:gd name="connsiteY2" fmla="*/ 7555026 h 7555026"/>
              <a:gd name="connsiteX3" fmla="*/ 123800 w 1298376"/>
              <a:gd name="connsiteY3" fmla="*/ 7555026 h 7555026"/>
              <a:gd name="connsiteX4" fmla="*/ 0 w 1298376"/>
              <a:gd name="connsiteY4" fmla="*/ 7431226 h 7555026"/>
              <a:gd name="connsiteX5" fmla="*/ 0 w 1298376"/>
              <a:gd name="connsiteY5" fmla="*/ 268792 h 7555026"/>
              <a:gd name="connsiteX6" fmla="*/ 123800 w 1298376"/>
              <a:gd name="connsiteY6" fmla="*/ 144992 h 7555026"/>
              <a:gd name="connsiteX7" fmla="*/ 662572 w 1298376"/>
              <a:gd name="connsiteY7" fmla="*/ 144992 h 7555026"/>
              <a:gd name="connsiteX8" fmla="*/ 810588 w 1298376"/>
              <a:gd name="connsiteY8" fmla="*/ 0 h 7555026"/>
              <a:gd name="connsiteX9" fmla="*/ 855344 w 1298376"/>
              <a:gd name="connsiteY9" fmla="*/ 144992 h 7555026"/>
              <a:gd name="connsiteX10" fmla="*/ 1174576 w 1298376"/>
              <a:gd name="connsiteY10" fmla="*/ 144992 h 7555026"/>
              <a:gd name="connsiteX11" fmla="*/ 1298376 w 1298376"/>
              <a:gd name="connsiteY11" fmla="*/ 268792 h 7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98376" h="7555026">
                <a:moveTo>
                  <a:pt x="1298376" y="268792"/>
                </a:moveTo>
                <a:lnTo>
                  <a:pt x="1298376" y="7431226"/>
                </a:lnTo>
                <a:cubicBezTo>
                  <a:pt x="1298376" y="7499599"/>
                  <a:pt x="1242949" y="7555026"/>
                  <a:pt x="1174576" y="7555026"/>
                </a:cubicBezTo>
                <a:lnTo>
                  <a:pt x="123800" y="7555026"/>
                </a:lnTo>
                <a:cubicBezTo>
                  <a:pt x="55427" y="7555026"/>
                  <a:pt x="0" y="7499599"/>
                  <a:pt x="0" y="7431226"/>
                </a:cubicBezTo>
                <a:lnTo>
                  <a:pt x="0" y="268792"/>
                </a:lnTo>
                <a:cubicBezTo>
                  <a:pt x="0" y="200419"/>
                  <a:pt x="55427" y="144992"/>
                  <a:pt x="123800" y="144992"/>
                </a:cubicBezTo>
                <a:lnTo>
                  <a:pt x="662572" y="144992"/>
                </a:lnTo>
                <a:lnTo>
                  <a:pt x="810588" y="0"/>
                </a:lnTo>
                <a:lnTo>
                  <a:pt x="855344" y="144992"/>
                </a:lnTo>
                <a:lnTo>
                  <a:pt x="1174576" y="144992"/>
                </a:lnTo>
                <a:cubicBezTo>
                  <a:pt x="1242949" y="144992"/>
                  <a:pt x="1298376" y="200419"/>
                  <a:pt x="1298376" y="268792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687861FF-78BC-4AE7-B218-D913C6F21443}"/>
              </a:ext>
            </a:extLst>
          </p:cNvPr>
          <p:cNvSpPr/>
          <p:nvPr/>
        </p:nvSpPr>
        <p:spPr>
          <a:xfrm rot="16200000">
            <a:off x="4021453" y="2332343"/>
            <a:ext cx="1298376" cy="3008789"/>
          </a:xfrm>
          <a:custGeom>
            <a:avLst/>
            <a:gdLst>
              <a:gd name="connsiteX0" fmla="*/ 1298376 w 1298376"/>
              <a:gd name="connsiteY0" fmla="*/ 264656 h 3008789"/>
              <a:gd name="connsiteX1" fmla="*/ 1298376 w 1298376"/>
              <a:gd name="connsiteY1" fmla="*/ 2884989 h 3008789"/>
              <a:gd name="connsiteX2" fmla="*/ 1174576 w 1298376"/>
              <a:gd name="connsiteY2" fmla="*/ 3008789 h 3008789"/>
              <a:gd name="connsiteX3" fmla="*/ 123800 w 1298376"/>
              <a:gd name="connsiteY3" fmla="*/ 3008789 h 3008789"/>
              <a:gd name="connsiteX4" fmla="*/ 0 w 1298376"/>
              <a:gd name="connsiteY4" fmla="*/ 2884989 h 3008789"/>
              <a:gd name="connsiteX5" fmla="*/ 0 w 1298376"/>
              <a:gd name="connsiteY5" fmla="*/ 264656 h 3008789"/>
              <a:gd name="connsiteX6" fmla="*/ 123800 w 1298376"/>
              <a:gd name="connsiteY6" fmla="*/ 140856 h 3008789"/>
              <a:gd name="connsiteX7" fmla="*/ 669692 w 1298376"/>
              <a:gd name="connsiteY7" fmla="*/ 140856 h 3008789"/>
              <a:gd name="connsiteX8" fmla="*/ 813486 w 1298376"/>
              <a:gd name="connsiteY8" fmla="*/ 0 h 3008789"/>
              <a:gd name="connsiteX9" fmla="*/ 856965 w 1298376"/>
              <a:gd name="connsiteY9" fmla="*/ 140856 h 3008789"/>
              <a:gd name="connsiteX10" fmla="*/ 1174576 w 1298376"/>
              <a:gd name="connsiteY10" fmla="*/ 140856 h 3008789"/>
              <a:gd name="connsiteX11" fmla="*/ 1298376 w 1298376"/>
              <a:gd name="connsiteY11" fmla="*/ 264656 h 30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98376" h="3008789">
                <a:moveTo>
                  <a:pt x="1298376" y="264656"/>
                </a:moveTo>
                <a:lnTo>
                  <a:pt x="1298376" y="2884989"/>
                </a:lnTo>
                <a:cubicBezTo>
                  <a:pt x="1298376" y="2953362"/>
                  <a:pt x="1242949" y="3008789"/>
                  <a:pt x="1174576" y="3008789"/>
                </a:cubicBezTo>
                <a:lnTo>
                  <a:pt x="123800" y="3008789"/>
                </a:lnTo>
                <a:cubicBezTo>
                  <a:pt x="55427" y="3008789"/>
                  <a:pt x="0" y="2953362"/>
                  <a:pt x="0" y="2884989"/>
                </a:cubicBezTo>
                <a:lnTo>
                  <a:pt x="0" y="264656"/>
                </a:lnTo>
                <a:cubicBezTo>
                  <a:pt x="0" y="196283"/>
                  <a:pt x="55427" y="140856"/>
                  <a:pt x="123800" y="140856"/>
                </a:cubicBezTo>
                <a:lnTo>
                  <a:pt x="669692" y="140856"/>
                </a:lnTo>
                <a:lnTo>
                  <a:pt x="813486" y="0"/>
                </a:lnTo>
                <a:lnTo>
                  <a:pt x="856965" y="140856"/>
                </a:lnTo>
                <a:lnTo>
                  <a:pt x="1174576" y="140856"/>
                </a:lnTo>
                <a:cubicBezTo>
                  <a:pt x="1242949" y="140856"/>
                  <a:pt x="1298376" y="196283"/>
                  <a:pt x="1298376" y="264656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D993E108-AA20-433C-9910-F1CCDCF795CA}"/>
              </a:ext>
            </a:extLst>
          </p:cNvPr>
          <p:cNvSpPr/>
          <p:nvPr/>
        </p:nvSpPr>
        <p:spPr>
          <a:xfrm rot="16200000">
            <a:off x="3952475" y="3980508"/>
            <a:ext cx="1436338" cy="3008789"/>
          </a:xfrm>
          <a:custGeom>
            <a:avLst/>
            <a:gdLst>
              <a:gd name="connsiteX0" fmla="*/ 1298376 w 1298376"/>
              <a:gd name="connsiteY0" fmla="*/ 264656 h 3008789"/>
              <a:gd name="connsiteX1" fmla="*/ 1298376 w 1298376"/>
              <a:gd name="connsiteY1" fmla="*/ 2884989 h 3008789"/>
              <a:gd name="connsiteX2" fmla="*/ 1174576 w 1298376"/>
              <a:gd name="connsiteY2" fmla="*/ 3008789 h 3008789"/>
              <a:gd name="connsiteX3" fmla="*/ 123800 w 1298376"/>
              <a:gd name="connsiteY3" fmla="*/ 3008789 h 3008789"/>
              <a:gd name="connsiteX4" fmla="*/ 0 w 1298376"/>
              <a:gd name="connsiteY4" fmla="*/ 2884989 h 3008789"/>
              <a:gd name="connsiteX5" fmla="*/ 0 w 1298376"/>
              <a:gd name="connsiteY5" fmla="*/ 264656 h 3008789"/>
              <a:gd name="connsiteX6" fmla="*/ 123800 w 1298376"/>
              <a:gd name="connsiteY6" fmla="*/ 140856 h 3008789"/>
              <a:gd name="connsiteX7" fmla="*/ 648694 w 1298376"/>
              <a:gd name="connsiteY7" fmla="*/ 140856 h 3008789"/>
              <a:gd name="connsiteX8" fmla="*/ 792488 w 1298376"/>
              <a:gd name="connsiteY8" fmla="*/ 0 h 3008789"/>
              <a:gd name="connsiteX9" fmla="*/ 835968 w 1298376"/>
              <a:gd name="connsiteY9" fmla="*/ 140856 h 3008789"/>
              <a:gd name="connsiteX10" fmla="*/ 1174576 w 1298376"/>
              <a:gd name="connsiteY10" fmla="*/ 140856 h 3008789"/>
              <a:gd name="connsiteX11" fmla="*/ 1298376 w 1298376"/>
              <a:gd name="connsiteY11" fmla="*/ 264656 h 300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98376" h="3008789">
                <a:moveTo>
                  <a:pt x="1298376" y="264656"/>
                </a:moveTo>
                <a:lnTo>
                  <a:pt x="1298376" y="2884989"/>
                </a:lnTo>
                <a:cubicBezTo>
                  <a:pt x="1298376" y="2953362"/>
                  <a:pt x="1242949" y="3008789"/>
                  <a:pt x="1174576" y="3008789"/>
                </a:cubicBezTo>
                <a:lnTo>
                  <a:pt x="123800" y="3008789"/>
                </a:lnTo>
                <a:cubicBezTo>
                  <a:pt x="55427" y="3008789"/>
                  <a:pt x="0" y="2953362"/>
                  <a:pt x="0" y="2884989"/>
                </a:cubicBezTo>
                <a:lnTo>
                  <a:pt x="0" y="264656"/>
                </a:lnTo>
                <a:cubicBezTo>
                  <a:pt x="0" y="196283"/>
                  <a:pt x="55427" y="140856"/>
                  <a:pt x="123800" y="140856"/>
                </a:cubicBezTo>
                <a:lnTo>
                  <a:pt x="648694" y="140856"/>
                </a:lnTo>
                <a:lnTo>
                  <a:pt x="792488" y="0"/>
                </a:lnTo>
                <a:lnTo>
                  <a:pt x="835968" y="140856"/>
                </a:lnTo>
                <a:lnTo>
                  <a:pt x="1174576" y="140856"/>
                </a:lnTo>
                <a:cubicBezTo>
                  <a:pt x="1242949" y="140856"/>
                  <a:pt x="1298376" y="196283"/>
                  <a:pt x="1298376" y="264656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F549948C-40E1-4284-A60E-FFB438054631}"/>
              </a:ext>
            </a:extLst>
          </p:cNvPr>
          <p:cNvSpPr/>
          <p:nvPr/>
        </p:nvSpPr>
        <p:spPr>
          <a:xfrm rot="16200000">
            <a:off x="8565012" y="2324518"/>
            <a:ext cx="1298376" cy="3012970"/>
          </a:xfrm>
          <a:custGeom>
            <a:avLst/>
            <a:gdLst>
              <a:gd name="connsiteX0" fmla="*/ 1298376 w 1298376"/>
              <a:gd name="connsiteY0" fmla="*/ 268837 h 3012970"/>
              <a:gd name="connsiteX1" fmla="*/ 1298376 w 1298376"/>
              <a:gd name="connsiteY1" fmla="*/ 2889170 h 3012970"/>
              <a:gd name="connsiteX2" fmla="*/ 1174576 w 1298376"/>
              <a:gd name="connsiteY2" fmla="*/ 3012970 h 3012970"/>
              <a:gd name="connsiteX3" fmla="*/ 123800 w 1298376"/>
              <a:gd name="connsiteY3" fmla="*/ 3012970 h 3012970"/>
              <a:gd name="connsiteX4" fmla="*/ 0 w 1298376"/>
              <a:gd name="connsiteY4" fmla="*/ 2889170 h 3012970"/>
              <a:gd name="connsiteX5" fmla="*/ 0 w 1298376"/>
              <a:gd name="connsiteY5" fmla="*/ 268837 h 3012970"/>
              <a:gd name="connsiteX6" fmla="*/ 123800 w 1298376"/>
              <a:gd name="connsiteY6" fmla="*/ 145037 h 3012970"/>
              <a:gd name="connsiteX7" fmla="*/ 653642 w 1298376"/>
              <a:gd name="connsiteY7" fmla="*/ 145037 h 3012970"/>
              <a:gd name="connsiteX8" fmla="*/ 801704 w 1298376"/>
              <a:gd name="connsiteY8" fmla="*/ 0 h 3012970"/>
              <a:gd name="connsiteX9" fmla="*/ 846474 w 1298376"/>
              <a:gd name="connsiteY9" fmla="*/ 145037 h 3012970"/>
              <a:gd name="connsiteX10" fmla="*/ 1174576 w 1298376"/>
              <a:gd name="connsiteY10" fmla="*/ 145037 h 3012970"/>
              <a:gd name="connsiteX11" fmla="*/ 1298376 w 1298376"/>
              <a:gd name="connsiteY11" fmla="*/ 268837 h 301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98376" h="3012970">
                <a:moveTo>
                  <a:pt x="1298376" y="268837"/>
                </a:moveTo>
                <a:lnTo>
                  <a:pt x="1298376" y="2889170"/>
                </a:lnTo>
                <a:cubicBezTo>
                  <a:pt x="1298376" y="2957543"/>
                  <a:pt x="1242949" y="3012970"/>
                  <a:pt x="1174576" y="3012970"/>
                </a:cubicBezTo>
                <a:lnTo>
                  <a:pt x="123800" y="3012970"/>
                </a:lnTo>
                <a:cubicBezTo>
                  <a:pt x="55427" y="3012970"/>
                  <a:pt x="0" y="2957543"/>
                  <a:pt x="0" y="2889170"/>
                </a:cubicBezTo>
                <a:lnTo>
                  <a:pt x="0" y="268837"/>
                </a:lnTo>
                <a:cubicBezTo>
                  <a:pt x="0" y="200464"/>
                  <a:pt x="55427" y="145037"/>
                  <a:pt x="123800" y="145037"/>
                </a:cubicBezTo>
                <a:lnTo>
                  <a:pt x="653642" y="145037"/>
                </a:lnTo>
                <a:lnTo>
                  <a:pt x="801704" y="0"/>
                </a:lnTo>
                <a:lnTo>
                  <a:pt x="846474" y="145037"/>
                </a:lnTo>
                <a:lnTo>
                  <a:pt x="1174576" y="145037"/>
                </a:lnTo>
                <a:cubicBezTo>
                  <a:pt x="1242949" y="145037"/>
                  <a:pt x="1298376" y="200464"/>
                  <a:pt x="1298376" y="268837"/>
                </a:cubicBez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40C75FD-AF12-4E8A-88FB-FD60EDD5A491}"/>
              </a:ext>
            </a:extLst>
          </p:cNvPr>
          <p:cNvSpPr txBox="1"/>
          <p:nvPr/>
        </p:nvSpPr>
        <p:spPr>
          <a:xfrm>
            <a:off x="3406660" y="1727841"/>
            <a:ext cx="2371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백엔드와</a:t>
            </a:r>
            <a:r>
              <a:rPr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</a:t>
            </a:r>
            <a:r>
              <a:rPr lang="ko-KR" altLang="en-US" sz="1600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프론트엔드</a:t>
            </a:r>
            <a:r>
              <a:rPr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연동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1412E2-12F8-49E4-B788-56F59996ED0B}"/>
              </a:ext>
            </a:extLst>
          </p:cNvPr>
          <p:cNvSpPr txBox="1"/>
          <p:nvPr/>
        </p:nvSpPr>
        <p:spPr>
          <a:xfrm>
            <a:off x="3406660" y="330575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백엔드</a:t>
            </a:r>
            <a:r>
              <a:rPr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담당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6558FCC-DB7F-4939-A24F-CBAF11843FCC}"/>
              </a:ext>
            </a:extLst>
          </p:cNvPr>
          <p:cNvSpPr txBox="1"/>
          <p:nvPr/>
        </p:nvSpPr>
        <p:spPr>
          <a:xfrm>
            <a:off x="3406660" y="485041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백엔드</a:t>
            </a:r>
            <a:r>
              <a:rPr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담당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CC51D00-A68D-442E-908E-A73B79FCDAD6}"/>
              </a:ext>
            </a:extLst>
          </p:cNvPr>
          <p:cNvSpPr txBox="1"/>
          <p:nvPr/>
        </p:nvSpPr>
        <p:spPr>
          <a:xfrm>
            <a:off x="7963872" y="3305757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프론트엔드</a:t>
            </a:r>
            <a:r>
              <a:rPr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담당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589BDA0-8538-4C15-9080-7F6A8469207B}"/>
              </a:ext>
            </a:extLst>
          </p:cNvPr>
          <p:cNvSpPr txBox="1"/>
          <p:nvPr/>
        </p:nvSpPr>
        <p:spPr>
          <a:xfrm>
            <a:off x="7963872" y="4850411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프론트엔드</a:t>
            </a:r>
            <a:r>
              <a:rPr lang="ko-KR" altLang="en-US" sz="1600" dirty="0"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 담당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FE382A-50B0-4B7D-A043-829EAE37788E}"/>
              </a:ext>
            </a:extLst>
          </p:cNvPr>
          <p:cNvSpPr txBox="1"/>
          <p:nvPr/>
        </p:nvSpPr>
        <p:spPr>
          <a:xfrm>
            <a:off x="3406660" y="2139473"/>
            <a:ext cx="4179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팀장으로서 부족했지만 잘 따라와줘서 고맙다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 </a:t>
            </a:r>
          </a:p>
          <a:p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계속 잘 </a:t>
            </a:r>
            <a:r>
              <a:rPr lang="ko-KR" alt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따라와주길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 바란다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.</a:t>
            </a:r>
            <a:endParaRPr lang="ko-KR" altLang="en-US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A2AF20B-138A-435E-89B2-2D3296BD4704}"/>
              </a:ext>
            </a:extLst>
          </p:cNvPr>
          <p:cNvSpPr txBox="1"/>
          <p:nvPr/>
        </p:nvSpPr>
        <p:spPr>
          <a:xfrm>
            <a:off x="3405086" y="3708465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끝났닭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!</a:t>
            </a:r>
          </a:p>
          <a:p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오늘 저녁은 </a:t>
            </a:r>
            <a:r>
              <a:rPr lang="ko-KR" alt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치킨이닭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!</a:t>
            </a:r>
            <a:endParaRPr lang="ko-KR" altLang="en-US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3157020-B441-47ED-BE70-7C3AEA21FE84}"/>
              </a:ext>
            </a:extLst>
          </p:cNvPr>
          <p:cNvSpPr txBox="1"/>
          <p:nvPr/>
        </p:nvSpPr>
        <p:spPr>
          <a:xfrm>
            <a:off x="3405086" y="5258119"/>
            <a:ext cx="66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살</a:t>
            </a:r>
            <a:endParaRPr lang="en-US" altLang="ko-KR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려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… </a:t>
            </a:r>
          </a:p>
          <a:p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</a:t>
            </a:r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…</a:t>
            </a:r>
            <a:r>
              <a:rPr lang="ko-KR" altLang="en-US" sz="1600" dirty="0" err="1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ㅓ</a:t>
            </a:r>
            <a:endParaRPr lang="ko-KR" altLang="en-US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243C029-3C2B-4F57-8349-F61046CC664E}"/>
              </a:ext>
            </a:extLst>
          </p:cNvPr>
          <p:cNvSpPr txBox="1"/>
          <p:nvPr/>
        </p:nvSpPr>
        <p:spPr>
          <a:xfrm>
            <a:off x="7975069" y="3698108"/>
            <a:ext cx="1763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6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 동안 수고했고 </a:t>
            </a:r>
            <a:endParaRPr lang="en-US" altLang="ko-KR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앞으로도 수고하자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A59E036-E87A-425A-AF4D-11F596B4E79B}"/>
              </a:ext>
            </a:extLst>
          </p:cNvPr>
          <p:cNvSpPr txBox="1"/>
          <p:nvPr/>
        </p:nvSpPr>
        <p:spPr>
          <a:xfrm>
            <a:off x="7975069" y="5247762"/>
            <a:ext cx="1763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($git clone)</a:t>
            </a:r>
          </a:p>
          <a:p>
            <a:r>
              <a:rPr lang="en-US" altLang="ko-KR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6</a:t>
            </a:r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주 동안 수고했고 </a:t>
            </a:r>
            <a:endParaRPr lang="en-US" altLang="ko-KR" sz="1600" dirty="0">
              <a:latin typeface="아리따-돋움4.0(OTF)-Medium" panose="02020603020101020101" pitchFamily="18" charset="-127"/>
              <a:ea typeface="아리따-돋움4.0(OTF)-Medium" panose="02020603020101020101" pitchFamily="18" charset="-127"/>
            </a:endParaRPr>
          </a:p>
          <a:p>
            <a:r>
              <a:rPr lang="ko-KR" altLang="en-US" sz="1600" dirty="0"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앞으로도 수고하자</a:t>
            </a:r>
          </a:p>
        </p:txBody>
      </p:sp>
    </p:spTree>
    <p:extLst>
      <p:ext uri="{BB962C8B-B14F-4D97-AF65-F5344CB8AC3E}">
        <p14:creationId xmlns:p14="http://schemas.microsoft.com/office/powerpoint/2010/main" val="1658898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C647E04-FFCB-43A3-AA61-0E1904E83423}"/>
              </a:ext>
            </a:extLst>
          </p:cNvPr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9D311CD8-7338-4F0E-A8CD-2BB136788A0B}"/>
              </a:ext>
            </a:extLst>
          </p:cNvPr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00959D-2C90-455A-8E98-FC0A2350DC50}"/>
              </a:ext>
            </a:extLst>
          </p:cNvPr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" name="자유형 5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15" name="자유형 14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 19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9" name="자유형 8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자유형 9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883815" y="654928"/>
            <a:ext cx="1519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Q&amp;A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1415" y="502528"/>
            <a:ext cx="1519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Q&amp;A</a:t>
            </a:r>
            <a:endParaRPr lang="ko-KR" altLang="en-US" sz="4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427F9CC-2346-4D87-95CD-B8541BF353E5}"/>
              </a:ext>
            </a:extLst>
          </p:cNvPr>
          <p:cNvGrpSpPr/>
          <p:nvPr/>
        </p:nvGrpSpPr>
        <p:grpSpPr>
          <a:xfrm>
            <a:off x="1509393" y="3381957"/>
            <a:ext cx="4358972" cy="2209338"/>
            <a:chOff x="5758450" y="4229797"/>
            <a:chExt cx="4192209" cy="2152755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113AA0F8-ECCE-4CD6-8C25-F88E1E34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20"/>
            <a:stretch>
              <a:fillRect/>
            </a:stretch>
          </p:blipFill>
          <p:spPr>
            <a:xfrm>
              <a:off x="5758450" y="4274715"/>
              <a:ext cx="4192209" cy="2107837"/>
            </a:xfrm>
            <a:custGeom>
              <a:avLst/>
              <a:gdLst>
                <a:gd name="connsiteX0" fmla="*/ 0 w 4192209"/>
                <a:gd name="connsiteY0" fmla="*/ 0 h 2107837"/>
                <a:gd name="connsiteX1" fmla="*/ 4192209 w 4192209"/>
                <a:gd name="connsiteY1" fmla="*/ 0 h 2107837"/>
                <a:gd name="connsiteX2" fmla="*/ 4192209 w 4192209"/>
                <a:gd name="connsiteY2" fmla="*/ 2107837 h 2107837"/>
                <a:gd name="connsiteX3" fmla="*/ 0 w 4192209"/>
                <a:gd name="connsiteY3" fmla="*/ 2107837 h 210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209" h="2107837">
                  <a:moveTo>
                    <a:pt x="0" y="0"/>
                  </a:moveTo>
                  <a:lnTo>
                    <a:pt x="4192209" y="0"/>
                  </a:lnTo>
                  <a:lnTo>
                    <a:pt x="4192209" y="2107837"/>
                  </a:lnTo>
                  <a:lnTo>
                    <a:pt x="0" y="2107837"/>
                  </a:lnTo>
                  <a:close/>
                </a:path>
              </a:pathLst>
            </a:custGeom>
          </p:spPr>
        </p:pic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0D209E5-8F17-4C8D-B34C-F743E9CBDE48}"/>
                </a:ext>
              </a:extLst>
            </p:cNvPr>
            <p:cNvSpPr/>
            <p:nvPr/>
          </p:nvSpPr>
          <p:spPr>
            <a:xfrm>
              <a:off x="6472863" y="4229798"/>
              <a:ext cx="1383384" cy="1341121"/>
            </a:xfrm>
            <a:custGeom>
              <a:avLst/>
              <a:gdLst>
                <a:gd name="connsiteX0" fmla="*/ 691692 w 1383384"/>
                <a:gd name="connsiteY0" fmla="*/ 0 h 1341121"/>
                <a:gd name="connsiteX1" fmla="*/ 1383384 w 1383384"/>
                <a:gd name="connsiteY1" fmla="*/ 45721 h 1341121"/>
                <a:gd name="connsiteX2" fmla="*/ 1371763 w 1383384"/>
                <a:gd name="connsiteY2" fmla="*/ 53341 h 1341121"/>
                <a:gd name="connsiteX3" fmla="*/ 1383384 w 1383384"/>
                <a:gd name="connsiteY3" fmla="*/ 53341 h 1341121"/>
                <a:gd name="connsiteX4" fmla="*/ 1383384 w 1383384"/>
                <a:gd name="connsiteY4" fmla="*/ 1341121 h 1341121"/>
                <a:gd name="connsiteX5" fmla="*/ 92757 w 1383384"/>
                <a:gd name="connsiteY5" fmla="*/ 1341121 h 1341121"/>
                <a:gd name="connsiteX6" fmla="*/ 92757 w 1383384"/>
                <a:gd name="connsiteY6" fmla="*/ 68194 h 1341121"/>
                <a:gd name="connsiteX7" fmla="*/ 54356 w 1383384"/>
                <a:gd name="connsiteY7" fmla="*/ 63518 h 1341121"/>
                <a:gd name="connsiteX8" fmla="*/ 0 w 1383384"/>
                <a:gd name="connsiteY8" fmla="*/ 45721 h 1341121"/>
                <a:gd name="connsiteX9" fmla="*/ 691692 w 1383384"/>
                <a:gd name="connsiteY9" fmla="*/ 0 h 134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384" h="1341121">
                  <a:moveTo>
                    <a:pt x="691692" y="0"/>
                  </a:moveTo>
                  <a:cubicBezTo>
                    <a:pt x="1073703" y="0"/>
                    <a:pt x="1383384" y="20470"/>
                    <a:pt x="1383384" y="45721"/>
                  </a:cubicBezTo>
                  <a:lnTo>
                    <a:pt x="1371763" y="53341"/>
                  </a:lnTo>
                  <a:lnTo>
                    <a:pt x="1383384" y="53341"/>
                  </a:lnTo>
                  <a:lnTo>
                    <a:pt x="1383384" y="1341121"/>
                  </a:lnTo>
                  <a:lnTo>
                    <a:pt x="92757" y="1341121"/>
                  </a:lnTo>
                  <a:lnTo>
                    <a:pt x="92757" y="68194"/>
                  </a:lnTo>
                  <a:lnTo>
                    <a:pt x="54356" y="63518"/>
                  </a:lnTo>
                  <a:cubicBezTo>
                    <a:pt x="19355" y="58048"/>
                    <a:pt x="0" y="52034"/>
                    <a:pt x="0" y="45721"/>
                  </a:cubicBezTo>
                  <a:cubicBezTo>
                    <a:pt x="0" y="20470"/>
                    <a:pt x="309681" y="0"/>
                    <a:pt x="691692" y="0"/>
                  </a:cubicBezTo>
                  <a:close/>
                </a:path>
              </a:pathLst>
            </a:custGeom>
            <a:solidFill>
              <a:srgbClr val="F5E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494B52B-ACD6-49A4-A69F-F34768CA087B}"/>
                </a:ext>
              </a:extLst>
            </p:cNvPr>
            <p:cNvSpPr/>
            <p:nvPr/>
          </p:nvSpPr>
          <p:spPr>
            <a:xfrm flipH="1">
              <a:off x="7848985" y="4229797"/>
              <a:ext cx="1383384" cy="1341121"/>
            </a:xfrm>
            <a:custGeom>
              <a:avLst/>
              <a:gdLst>
                <a:gd name="connsiteX0" fmla="*/ 691692 w 1383384"/>
                <a:gd name="connsiteY0" fmla="*/ 0 h 1341121"/>
                <a:gd name="connsiteX1" fmla="*/ 1383384 w 1383384"/>
                <a:gd name="connsiteY1" fmla="*/ 45721 h 1341121"/>
                <a:gd name="connsiteX2" fmla="*/ 1371763 w 1383384"/>
                <a:gd name="connsiteY2" fmla="*/ 53341 h 1341121"/>
                <a:gd name="connsiteX3" fmla="*/ 1383384 w 1383384"/>
                <a:gd name="connsiteY3" fmla="*/ 53341 h 1341121"/>
                <a:gd name="connsiteX4" fmla="*/ 1383384 w 1383384"/>
                <a:gd name="connsiteY4" fmla="*/ 1341121 h 1341121"/>
                <a:gd name="connsiteX5" fmla="*/ 92757 w 1383384"/>
                <a:gd name="connsiteY5" fmla="*/ 1341121 h 1341121"/>
                <a:gd name="connsiteX6" fmla="*/ 92757 w 1383384"/>
                <a:gd name="connsiteY6" fmla="*/ 68194 h 1341121"/>
                <a:gd name="connsiteX7" fmla="*/ 54356 w 1383384"/>
                <a:gd name="connsiteY7" fmla="*/ 63518 h 1341121"/>
                <a:gd name="connsiteX8" fmla="*/ 0 w 1383384"/>
                <a:gd name="connsiteY8" fmla="*/ 45721 h 1341121"/>
                <a:gd name="connsiteX9" fmla="*/ 691692 w 1383384"/>
                <a:gd name="connsiteY9" fmla="*/ 0 h 134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384" h="1341121">
                  <a:moveTo>
                    <a:pt x="691692" y="0"/>
                  </a:moveTo>
                  <a:cubicBezTo>
                    <a:pt x="1073703" y="0"/>
                    <a:pt x="1383384" y="20470"/>
                    <a:pt x="1383384" y="45721"/>
                  </a:cubicBezTo>
                  <a:lnTo>
                    <a:pt x="1371763" y="53341"/>
                  </a:lnTo>
                  <a:lnTo>
                    <a:pt x="1383384" y="53341"/>
                  </a:lnTo>
                  <a:lnTo>
                    <a:pt x="1383384" y="1341121"/>
                  </a:lnTo>
                  <a:lnTo>
                    <a:pt x="92757" y="1341121"/>
                  </a:lnTo>
                  <a:lnTo>
                    <a:pt x="92757" y="68194"/>
                  </a:lnTo>
                  <a:lnTo>
                    <a:pt x="54356" y="63518"/>
                  </a:lnTo>
                  <a:cubicBezTo>
                    <a:pt x="19355" y="58048"/>
                    <a:pt x="0" y="52034"/>
                    <a:pt x="0" y="45721"/>
                  </a:cubicBezTo>
                  <a:cubicBezTo>
                    <a:pt x="0" y="20470"/>
                    <a:pt x="309681" y="0"/>
                    <a:pt x="691692" y="0"/>
                  </a:cubicBezTo>
                  <a:close/>
                </a:path>
              </a:pathLst>
            </a:custGeom>
            <a:solidFill>
              <a:srgbClr val="F9EA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FC1287F-D8B2-47AA-9504-34A9CC7D09D7}"/>
              </a:ext>
            </a:extLst>
          </p:cNvPr>
          <p:cNvSpPr txBox="1"/>
          <p:nvPr/>
        </p:nvSpPr>
        <p:spPr>
          <a:xfrm>
            <a:off x="2874550" y="1354965"/>
            <a:ext cx="163217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ln w="57150">
                  <a:noFill/>
                </a:ln>
                <a:solidFill>
                  <a:srgbClr val="B709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?</a:t>
            </a:r>
            <a:endParaRPr lang="ko-KR" altLang="en-US" sz="19900" b="1" dirty="0">
              <a:ln w="57150">
                <a:noFill/>
              </a:ln>
              <a:solidFill>
                <a:srgbClr val="B7092B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856792A-ED4B-44C2-B50F-96C687912666}"/>
              </a:ext>
            </a:extLst>
          </p:cNvPr>
          <p:cNvSpPr txBox="1"/>
          <p:nvPr/>
        </p:nvSpPr>
        <p:spPr>
          <a:xfrm>
            <a:off x="6552365" y="3191533"/>
            <a:ext cx="30973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3138602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C1E3E6B-B0C8-4144-AC06-1F729A3EE3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DCD250-5223-4343-8A40-D81A89E6BDB2}"/>
              </a:ext>
            </a:extLst>
          </p:cNvPr>
          <p:cNvCxnSpPr/>
          <p:nvPr/>
        </p:nvCxnSpPr>
        <p:spPr>
          <a:xfrm flipH="1">
            <a:off x="8262660" y="3636449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1B503920-6CA3-4AE9-B015-78CBBE302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name="adj" fmla="val 106630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평행 사변형 59">
            <a:extLst>
              <a:ext uri="{FF2B5EF4-FFF2-40B4-BE49-F238E27FC236}">
                <a16:creationId xmlns:a16="http://schemas.microsoft.com/office/drawing/2014/main" id="{8D119930-4F9C-4B51-BF15-6D285D8BEF98}"/>
              </a:ext>
            </a:extLst>
          </p:cNvPr>
          <p:cNvSpPr/>
          <p:nvPr/>
        </p:nvSpPr>
        <p:spPr>
          <a:xfrm>
            <a:off x="8170365" y="2138543"/>
            <a:ext cx="2853446" cy="2195854"/>
          </a:xfrm>
          <a:prstGeom prst="parallelogram">
            <a:avLst>
              <a:gd name="adj" fmla="val 106630"/>
            </a:avLst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92" y="830276"/>
            <a:ext cx="4023709" cy="198746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402994-614E-47E6-9251-F53AB642CE1C}"/>
              </a:ext>
            </a:extLst>
          </p:cNvPr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62E8FC61-71F9-4B51-8E1C-C6926DC172F6}"/>
              </a:ext>
            </a:extLst>
          </p:cNvPr>
          <p:cNvSpPr/>
          <p:nvPr/>
        </p:nvSpPr>
        <p:spPr>
          <a:xfrm>
            <a:off x="722732" y="4844774"/>
            <a:ext cx="1264248" cy="807426"/>
          </a:xfrm>
          <a:prstGeom prst="parallelogram">
            <a:avLst>
              <a:gd name="adj" fmla="val 11303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B4F11286-37FD-4512-9A81-BFDB7D9BFDCD}"/>
              </a:ext>
            </a:extLst>
          </p:cNvPr>
          <p:cNvSpPr/>
          <p:nvPr/>
        </p:nvSpPr>
        <p:spPr>
          <a:xfrm>
            <a:off x="2535694" y="3820160"/>
            <a:ext cx="1284466" cy="923738"/>
          </a:xfrm>
          <a:prstGeom prst="parallelogram">
            <a:avLst>
              <a:gd name="adj" fmla="val 105597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0D0529-0DB0-4E66-A85A-0778420A9555}"/>
              </a:ext>
            </a:extLst>
          </p:cNvPr>
          <p:cNvSpPr txBox="1"/>
          <p:nvPr/>
        </p:nvSpPr>
        <p:spPr>
          <a:xfrm>
            <a:off x="4303415" y="3384414"/>
            <a:ext cx="31229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감사합니다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9E56B0-3E0F-41BB-9369-E1B0A79C3C1F}"/>
              </a:ext>
            </a:extLst>
          </p:cNvPr>
          <p:cNvSpPr txBox="1"/>
          <p:nvPr/>
        </p:nvSpPr>
        <p:spPr>
          <a:xfrm>
            <a:off x="4542263" y="3042608"/>
            <a:ext cx="288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E3E0E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발표를 </a:t>
            </a:r>
            <a:r>
              <a:rPr lang="ko-KR" altLang="en-US" sz="2800" dirty="0" err="1">
                <a:solidFill>
                  <a:srgbClr val="E3E0E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들어주셔서</a:t>
            </a:r>
            <a:endParaRPr lang="ko-KR" altLang="en-US" sz="2800" dirty="0">
              <a:solidFill>
                <a:srgbClr val="E3E0E4"/>
              </a:solidFill>
              <a:latin typeface="아리따-돋움4.0(OTF)-SemiBold" panose="02020603020101020101" pitchFamily="18" charset="-127"/>
              <a:ea typeface="아리따-돋움4.0(OTF)-SemiBold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04" y="1321893"/>
            <a:ext cx="2231329" cy="11156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1" y="1321893"/>
            <a:ext cx="5608806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1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평행 사변형 12"/>
          <p:cNvSpPr/>
          <p:nvPr/>
        </p:nvSpPr>
        <p:spPr>
          <a:xfrm>
            <a:off x="6092083" y="-245372"/>
            <a:ext cx="6120395" cy="7348742"/>
          </a:xfrm>
          <a:prstGeom prst="parallelogram">
            <a:avLst>
              <a:gd name="adj" fmla="val 8473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951035" y="1895131"/>
            <a:ext cx="10289930" cy="3067737"/>
          </a:xfrm>
          <a:prstGeom prst="parallelogram">
            <a:avLst>
              <a:gd name="adj" fmla="val 6918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>
            <a:off x="0" y="5250084"/>
            <a:ext cx="1310054" cy="910394"/>
          </a:xfrm>
          <a:prstGeom prst="parallelogram">
            <a:avLst>
              <a:gd name="adj" fmla="val 8387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9187962" y="1082041"/>
            <a:ext cx="6661638" cy="4473920"/>
          </a:xfrm>
          <a:prstGeom prst="parallelogram">
            <a:avLst>
              <a:gd name="adj" fmla="val 70089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/>
          <p:cNvSpPr/>
          <p:nvPr/>
        </p:nvSpPr>
        <p:spPr>
          <a:xfrm>
            <a:off x="-1684019" y="3680513"/>
            <a:ext cx="2490274" cy="1282355"/>
          </a:xfrm>
          <a:prstGeom prst="parallelogram">
            <a:avLst>
              <a:gd name="adj" fmla="val 70803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18638" y="2654751"/>
            <a:ext cx="3044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소개 영상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7841" y="3578081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SSAZIT </a:t>
            </a:r>
            <a:r>
              <a:rPr lang="ko-KR" altLang="en-US" sz="2400" dirty="0">
                <a:solidFill>
                  <a:schemeClr val="bg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블로그의 미리보기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3815" y="654928"/>
            <a:ext cx="3522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CHAPTER 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415" y="502528"/>
            <a:ext cx="3522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CHAPTER 1</a:t>
            </a:r>
            <a:endParaRPr lang="ko-KR" altLang="en-US" sz="4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-114790" y="5996811"/>
            <a:ext cx="1204600" cy="15161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9961997" y="-358815"/>
            <a:ext cx="1072037" cy="142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845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8615DA0-85AC-4215-8BA4-DBB16A5115BF}"/>
              </a:ext>
            </a:extLst>
          </p:cNvPr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평행 사변형 43">
            <a:extLst>
              <a:ext uri="{FF2B5EF4-FFF2-40B4-BE49-F238E27FC236}">
                <a16:creationId xmlns:a16="http://schemas.microsoft.com/office/drawing/2014/main" id="{07FF74B9-6699-4984-8245-CEC293C74144}"/>
              </a:ext>
            </a:extLst>
          </p:cNvPr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96A47F3-F63A-4D2B-8803-85D91214E2D2}"/>
              </a:ext>
            </a:extLst>
          </p:cNvPr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1D6589-5561-40CC-97A6-8F19CD0B623C}"/>
              </a:ext>
            </a:extLst>
          </p:cNvPr>
          <p:cNvGrpSpPr/>
          <p:nvPr/>
        </p:nvGrpSpPr>
        <p:grpSpPr>
          <a:xfrm>
            <a:off x="2404027" y="1836053"/>
            <a:ext cx="7383947" cy="4250982"/>
            <a:chOff x="2167890" y="2911421"/>
            <a:chExt cx="4469131" cy="255085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6640136-1698-406B-AA2D-EC493C445BB9}"/>
                </a:ext>
              </a:extLst>
            </p:cNvPr>
            <p:cNvSpPr/>
            <p:nvPr/>
          </p:nvSpPr>
          <p:spPr>
            <a:xfrm>
              <a:off x="3916680" y="5321136"/>
              <a:ext cx="1092200" cy="12355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8">
              <a:extLst>
                <a:ext uri="{FF2B5EF4-FFF2-40B4-BE49-F238E27FC236}">
                  <a16:creationId xmlns:a16="http://schemas.microsoft.com/office/drawing/2014/main" id="{B5AD80BA-4FF2-4EC8-977F-5858E732F53A}"/>
                </a:ext>
              </a:extLst>
            </p:cNvPr>
            <p:cNvSpPr/>
            <p:nvPr/>
          </p:nvSpPr>
          <p:spPr>
            <a:xfrm>
              <a:off x="2608560" y="2911421"/>
              <a:ext cx="3637280" cy="2458720"/>
            </a:xfrm>
            <a:prstGeom prst="roundRect">
              <a:avLst>
                <a:gd name="adj" fmla="val 3031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9">
              <a:extLst>
                <a:ext uri="{FF2B5EF4-FFF2-40B4-BE49-F238E27FC236}">
                  <a16:creationId xmlns:a16="http://schemas.microsoft.com/office/drawing/2014/main" id="{62C23674-E40C-40BD-B71E-EADCEB0401AF}"/>
                </a:ext>
              </a:extLst>
            </p:cNvPr>
            <p:cNvSpPr/>
            <p:nvPr/>
          </p:nvSpPr>
          <p:spPr>
            <a:xfrm>
              <a:off x="2727921" y="3036570"/>
              <a:ext cx="3398559" cy="2156460"/>
            </a:xfrm>
            <a:prstGeom prst="roundRect">
              <a:avLst>
                <a:gd name="adj" fmla="val 162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10">
              <a:extLst>
                <a:ext uri="{FF2B5EF4-FFF2-40B4-BE49-F238E27FC236}">
                  <a16:creationId xmlns:a16="http://schemas.microsoft.com/office/drawing/2014/main" id="{D90A09CF-7555-40A5-A1F4-78087F70144D}"/>
                </a:ext>
              </a:extLst>
            </p:cNvPr>
            <p:cNvSpPr/>
            <p:nvPr/>
          </p:nvSpPr>
          <p:spPr>
            <a:xfrm>
              <a:off x="2167890" y="5405012"/>
              <a:ext cx="4469131" cy="57259"/>
            </a:xfrm>
            <a:custGeom>
              <a:avLst/>
              <a:gdLst>
                <a:gd name="connsiteX0" fmla="*/ 0 w 4469131"/>
                <a:gd name="connsiteY0" fmla="*/ 8653 h 57259"/>
                <a:gd name="connsiteX1" fmla="*/ 0 w 4469131"/>
                <a:gd name="connsiteY1" fmla="*/ 8654 h 57259"/>
                <a:gd name="connsiteX2" fmla="*/ 0 w 4469131"/>
                <a:gd name="connsiteY2" fmla="*/ 8654 h 57259"/>
                <a:gd name="connsiteX3" fmla="*/ 3585 w 4469131"/>
                <a:gd name="connsiteY3" fmla="*/ 0 h 57259"/>
                <a:gd name="connsiteX4" fmla="*/ 4465547 w 4469131"/>
                <a:gd name="connsiteY4" fmla="*/ 0 h 57259"/>
                <a:gd name="connsiteX5" fmla="*/ 4469131 w 4469131"/>
                <a:gd name="connsiteY5" fmla="*/ 8654 h 57259"/>
                <a:gd name="connsiteX6" fmla="*/ 4469130 w 4469131"/>
                <a:gd name="connsiteY6" fmla="*/ 8654 h 57259"/>
                <a:gd name="connsiteX7" fmla="*/ 4420525 w 4469131"/>
                <a:gd name="connsiteY7" fmla="*/ 57259 h 57259"/>
                <a:gd name="connsiteX8" fmla="*/ 48605 w 4469131"/>
                <a:gd name="connsiteY8" fmla="*/ 57258 h 57259"/>
                <a:gd name="connsiteX9" fmla="*/ 14236 w 4469131"/>
                <a:gd name="connsiteY9" fmla="*/ 43022 h 57259"/>
                <a:gd name="connsiteX10" fmla="*/ 0 w 4469131"/>
                <a:gd name="connsiteY10" fmla="*/ 8654 h 57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69131" h="57259">
                  <a:moveTo>
                    <a:pt x="0" y="8653"/>
                  </a:moveTo>
                  <a:lnTo>
                    <a:pt x="0" y="8654"/>
                  </a:lnTo>
                  <a:lnTo>
                    <a:pt x="0" y="8654"/>
                  </a:lnTo>
                  <a:close/>
                  <a:moveTo>
                    <a:pt x="3585" y="0"/>
                  </a:moveTo>
                  <a:lnTo>
                    <a:pt x="4465547" y="0"/>
                  </a:lnTo>
                  <a:lnTo>
                    <a:pt x="4469131" y="8654"/>
                  </a:lnTo>
                  <a:lnTo>
                    <a:pt x="4469130" y="8654"/>
                  </a:lnTo>
                  <a:cubicBezTo>
                    <a:pt x="4469130" y="35498"/>
                    <a:pt x="4447369" y="57259"/>
                    <a:pt x="4420525" y="57259"/>
                  </a:cubicBezTo>
                  <a:lnTo>
                    <a:pt x="48605" y="57258"/>
                  </a:lnTo>
                  <a:cubicBezTo>
                    <a:pt x="35183" y="57258"/>
                    <a:pt x="23032" y="51818"/>
                    <a:pt x="14236" y="43022"/>
                  </a:cubicBezTo>
                  <a:lnTo>
                    <a:pt x="0" y="865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0" name="자유형 19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29" name="자유형 28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 31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 33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23" name="자유형 22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883815" y="654928"/>
            <a:ext cx="272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소개 영상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1415" y="502528"/>
            <a:ext cx="27254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소개 영상</a:t>
            </a:r>
            <a:endParaRPr lang="ko-KR" altLang="en-US" sz="4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5" name="KakaoTalk_20200826_215001479">
            <a:hlinkClick r:id="" action="ppaction://media"/>
            <a:extLst>
              <a:ext uri="{FF2B5EF4-FFF2-40B4-BE49-F238E27FC236}">
                <a16:creationId xmlns:a16="http://schemas.microsoft.com/office/drawing/2014/main" id="{6E9F764F-C6F3-4ACE-81CD-FF999FC02E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9316" y="2044613"/>
            <a:ext cx="5615136" cy="3593733"/>
          </a:xfrm>
          <a:prstGeom prst="rect">
            <a:avLst/>
          </a:prstGeom>
        </p:spPr>
      </p:pic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1D20824D-8E69-4398-904C-7F7C33B24D68}"/>
              </a:ext>
            </a:extLst>
          </p:cNvPr>
          <p:cNvSpPr/>
          <p:nvPr/>
        </p:nvSpPr>
        <p:spPr>
          <a:xfrm rot="5400000">
            <a:off x="5720744" y="3438170"/>
            <a:ext cx="949849" cy="806618"/>
          </a:xfrm>
          <a:prstGeom prst="triangle">
            <a:avLst/>
          </a:prstGeom>
          <a:solidFill>
            <a:schemeClr val="bg1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개체이(가) 표시된 사진&#10;&#10;자동 생성된 설명">
            <a:extLst>
              <a:ext uri="{FF2B5EF4-FFF2-40B4-BE49-F238E27FC236}">
                <a16:creationId xmlns:a16="http://schemas.microsoft.com/office/drawing/2014/main" id="{20891982-2522-46BE-9C21-2729A4F681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1" y="5284182"/>
            <a:ext cx="1923946" cy="19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평행 사변형 12"/>
          <p:cNvSpPr/>
          <p:nvPr/>
        </p:nvSpPr>
        <p:spPr>
          <a:xfrm>
            <a:off x="6092083" y="-245372"/>
            <a:ext cx="6120395" cy="7348742"/>
          </a:xfrm>
          <a:prstGeom prst="parallelogram">
            <a:avLst>
              <a:gd name="adj" fmla="val 8473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/>
          <p:cNvSpPr/>
          <p:nvPr/>
        </p:nvSpPr>
        <p:spPr>
          <a:xfrm>
            <a:off x="951035" y="1895131"/>
            <a:ext cx="10289930" cy="3067737"/>
          </a:xfrm>
          <a:prstGeom prst="parallelogram">
            <a:avLst>
              <a:gd name="adj" fmla="val 6918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평행 사변형 4"/>
          <p:cNvSpPr/>
          <p:nvPr/>
        </p:nvSpPr>
        <p:spPr>
          <a:xfrm>
            <a:off x="0" y="5250084"/>
            <a:ext cx="1310054" cy="910394"/>
          </a:xfrm>
          <a:prstGeom prst="parallelogram">
            <a:avLst>
              <a:gd name="adj" fmla="val 8387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>
            <a:off x="9187962" y="1082041"/>
            <a:ext cx="6661638" cy="4473920"/>
          </a:xfrm>
          <a:prstGeom prst="parallelogram">
            <a:avLst>
              <a:gd name="adj" fmla="val 70089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평행 사변형 6"/>
          <p:cNvSpPr/>
          <p:nvPr/>
        </p:nvSpPr>
        <p:spPr>
          <a:xfrm>
            <a:off x="-1684019" y="3680513"/>
            <a:ext cx="2490274" cy="1282355"/>
          </a:xfrm>
          <a:prstGeom prst="parallelogram">
            <a:avLst>
              <a:gd name="adj" fmla="val 70803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18638" y="2654751"/>
            <a:ext cx="3034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7841" y="3578081"/>
            <a:ext cx="2977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SSAZIT </a:t>
            </a:r>
            <a:r>
              <a:rPr lang="ko-KR" altLang="en-US" sz="2400" dirty="0">
                <a:solidFill>
                  <a:schemeClr val="bg2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블로그의 탄생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3815" y="654928"/>
            <a:ext cx="3522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CHAPTER 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415" y="502528"/>
            <a:ext cx="3522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CHAPTER 2</a:t>
            </a:r>
            <a:endParaRPr lang="ko-KR" altLang="en-US" sz="48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-114790" y="5996811"/>
            <a:ext cx="1204600" cy="15161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9961997" y="-358815"/>
            <a:ext cx="1072037" cy="14292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56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6" name="직선 연결선 205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평행 사변형 206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8" name="직선 연결선 207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3815" y="6549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415" y="5025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grpSp>
        <p:nvGrpSpPr>
          <p:cNvPr id="256" name="그룹 255"/>
          <p:cNvGrpSpPr/>
          <p:nvPr/>
        </p:nvGrpSpPr>
        <p:grpSpPr>
          <a:xfrm>
            <a:off x="797797" y="4657380"/>
            <a:ext cx="2448560" cy="1102360"/>
            <a:chOff x="797797" y="4657380"/>
            <a:chExt cx="2448560" cy="1102360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797797" y="4657380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797797" y="4982500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/>
            <p:cNvSpPr/>
            <p:nvPr/>
          </p:nvSpPr>
          <p:spPr>
            <a:xfrm>
              <a:off x="922257" y="4776760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087357" y="4776760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1252457" y="4776760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1044177" y="5233960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이등변 삼각형 67"/>
            <p:cNvSpPr/>
            <p:nvPr/>
          </p:nvSpPr>
          <p:spPr>
            <a:xfrm>
              <a:off x="1105772" y="5380755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/>
            <p:cNvSpPr/>
            <p:nvPr/>
          </p:nvSpPr>
          <p:spPr>
            <a:xfrm>
              <a:off x="1335483" y="5380755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0" name="직선 연결선 69"/>
            <p:cNvCxnSpPr/>
            <p:nvPr/>
          </p:nvCxnSpPr>
          <p:spPr>
            <a:xfrm>
              <a:off x="1926727" y="5236500"/>
              <a:ext cx="152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2185807" y="5233960"/>
              <a:ext cx="8014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2687557" y="5399866"/>
              <a:ext cx="2997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2484357" y="5565772"/>
              <a:ext cx="5029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1926727" y="5399866"/>
              <a:ext cx="65981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1925557" y="5565772"/>
              <a:ext cx="4521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그룹 253"/>
          <p:cNvGrpSpPr/>
          <p:nvPr/>
        </p:nvGrpSpPr>
        <p:grpSpPr>
          <a:xfrm>
            <a:off x="785940" y="1999858"/>
            <a:ext cx="2448560" cy="1102360"/>
            <a:chOff x="785940" y="1999858"/>
            <a:chExt cx="2448560" cy="1102360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795465" y="1999858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직선 연결선 76"/>
            <p:cNvCxnSpPr/>
            <p:nvPr/>
          </p:nvCxnSpPr>
          <p:spPr>
            <a:xfrm>
              <a:off x="785940" y="2324978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타원 77"/>
            <p:cNvSpPr/>
            <p:nvPr/>
          </p:nvSpPr>
          <p:spPr>
            <a:xfrm>
              <a:off x="919925" y="2119238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1085025" y="2119238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/>
            <p:cNvSpPr/>
            <p:nvPr/>
          </p:nvSpPr>
          <p:spPr>
            <a:xfrm>
              <a:off x="1250125" y="2119238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1041845" y="2576438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이등변 삼각형 81"/>
            <p:cNvSpPr/>
            <p:nvPr/>
          </p:nvSpPr>
          <p:spPr>
            <a:xfrm>
              <a:off x="1103440" y="2723233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/>
            <p:cNvSpPr/>
            <p:nvPr/>
          </p:nvSpPr>
          <p:spPr>
            <a:xfrm>
              <a:off x="1333151" y="2723233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4" name="직선 연결선 83"/>
            <p:cNvCxnSpPr/>
            <p:nvPr/>
          </p:nvCxnSpPr>
          <p:spPr>
            <a:xfrm>
              <a:off x="1924395" y="2578978"/>
              <a:ext cx="152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2183475" y="2576438"/>
              <a:ext cx="8014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2685225" y="2742344"/>
              <a:ext cx="2997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2482025" y="2908250"/>
              <a:ext cx="5029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1924395" y="2742344"/>
              <a:ext cx="65981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1923225" y="2908250"/>
              <a:ext cx="4521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그룹 254"/>
          <p:cNvGrpSpPr/>
          <p:nvPr/>
        </p:nvGrpSpPr>
        <p:grpSpPr>
          <a:xfrm>
            <a:off x="785940" y="3325615"/>
            <a:ext cx="2448560" cy="1102360"/>
            <a:chOff x="785940" y="3325615"/>
            <a:chExt cx="2448560" cy="1102360"/>
          </a:xfrm>
        </p:grpSpPr>
        <p:sp>
          <p:nvSpPr>
            <p:cNvPr id="90" name="모서리가 둥근 직사각형 89"/>
            <p:cNvSpPr/>
            <p:nvPr/>
          </p:nvSpPr>
          <p:spPr>
            <a:xfrm>
              <a:off x="795465" y="3325615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1" name="직선 연결선 90"/>
            <p:cNvCxnSpPr/>
            <p:nvPr/>
          </p:nvCxnSpPr>
          <p:spPr>
            <a:xfrm>
              <a:off x="785940" y="3650735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타원 91"/>
            <p:cNvSpPr/>
            <p:nvPr/>
          </p:nvSpPr>
          <p:spPr>
            <a:xfrm>
              <a:off x="919925" y="344499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1085025" y="344499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1250125" y="344499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1041845" y="3902195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이등변 삼각형 95"/>
            <p:cNvSpPr/>
            <p:nvPr/>
          </p:nvSpPr>
          <p:spPr>
            <a:xfrm>
              <a:off x="1103440" y="4048990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이등변 삼각형 96"/>
            <p:cNvSpPr/>
            <p:nvPr/>
          </p:nvSpPr>
          <p:spPr>
            <a:xfrm>
              <a:off x="1333151" y="4048990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1924395" y="3904735"/>
              <a:ext cx="152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2183475" y="3902195"/>
              <a:ext cx="8014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2685225" y="4068101"/>
              <a:ext cx="2997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2482025" y="4234007"/>
              <a:ext cx="5029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1924395" y="4068101"/>
              <a:ext cx="65981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1923225" y="4234007"/>
              <a:ext cx="4521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그룹 256"/>
          <p:cNvGrpSpPr/>
          <p:nvPr/>
        </p:nvGrpSpPr>
        <p:grpSpPr>
          <a:xfrm>
            <a:off x="3500199" y="4668785"/>
            <a:ext cx="2448560" cy="1102360"/>
            <a:chOff x="3500199" y="4668785"/>
            <a:chExt cx="2448560" cy="1102360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3500199" y="4668785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5" name="직선 연결선 104"/>
            <p:cNvCxnSpPr/>
            <p:nvPr/>
          </p:nvCxnSpPr>
          <p:spPr>
            <a:xfrm>
              <a:off x="3500199" y="4993905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타원 105"/>
            <p:cNvSpPr/>
            <p:nvPr/>
          </p:nvSpPr>
          <p:spPr>
            <a:xfrm>
              <a:off x="3624659" y="478816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/>
            <p:cNvSpPr/>
            <p:nvPr/>
          </p:nvSpPr>
          <p:spPr>
            <a:xfrm>
              <a:off x="3789759" y="478816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3954859" y="478816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3746579" y="5245365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이등변 삼각형 109"/>
            <p:cNvSpPr/>
            <p:nvPr/>
          </p:nvSpPr>
          <p:spPr>
            <a:xfrm>
              <a:off x="3808174" y="5392160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이등변 삼각형 110"/>
            <p:cNvSpPr/>
            <p:nvPr/>
          </p:nvSpPr>
          <p:spPr>
            <a:xfrm>
              <a:off x="4037885" y="5392160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/>
            <p:cNvCxnSpPr/>
            <p:nvPr/>
          </p:nvCxnSpPr>
          <p:spPr>
            <a:xfrm>
              <a:off x="4629129" y="5247905"/>
              <a:ext cx="152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>
              <a:off x="4888209" y="5245365"/>
              <a:ext cx="8014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5389959" y="5411271"/>
              <a:ext cx="2997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>
              <a:off x="5186759" y="5577177"/>
              <a:ext cx="5029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/>
            <p:nvPr/>
          </p:nvCxnSpPr>
          <p:spPr>
            <a:xfrm>
              <a:off x="4629129" y="5411271"/>
              <a:ext cx="65981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/>
            <p:nvPr/>
          </p:nvCxnSpPr>
          <p:spPr>
            <a:xfrm>
              <a:off x="4627959" y="5577177"/>
              <a:ext cx="4521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그룹 261"/>
          <p:cNvGrpSpPr/>
          <p:nvPr/>
        </p:nvGrpSpPr>
        <p:grpSpPr>
          <a:xfrm>
            <a:off x="6202601" y="1999858"/>
            <a:ext cx="2448560" cy="1102360"/>
            <a:chOff x="6202601" y="1999858"/>
            <a:chExt cx="2448560" cy="1102360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6202601" y="1999858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9" name="직선 연결선 118"/>
            <p:cNvCxnSpPr/>
            <p:nvPr/>
          </p:nvCxnSpPr>
          <p:spPr>
            <a:xfrm>
              <a:off x="6202601" y="2324978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타원 119"/>
            <p:cNvSpPr/>
            <p:nvPr/>
          </p:nvSpPr>
          <p:spPr>
            <a:xfrm>
              <a:off x="6327061" y="2119238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6492161" y="2119238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6657261" y="2119238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6448981" y="2576438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이등변 삼각형 123"/>
            <p:cNvSpPr/>
            <p:nvPr/>
          </p:nvSpPr>
          <p:spPr>
            <a:xfrm>
              <a:off x="6510576" y="2723233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이등변 삼각형 124"/>
            <p:cNvSpPr/>
            <p:nvPr/>
          </p:nvSpPr>
          <p:spPr>
            <a:xfrm>
              <a:off x="6740287" y="2723233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7331531" y="2578978"/>
              <a:ext cx="152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7590611" y="2576438"/>
              <a:ext cx="8014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8092361" y="2742344"/>
              <a:ext cx="2997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7889161" y="2908250"/>
              <a:ext cx="5029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7331531" y="2742344"/>
              <a:ext cx="65981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7330361" y="2908250"/>
              <a:ext cx="4521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그룹 262"/>
          <p:cNvGrpSpPr/>
          <p:nvPr/>
        </p:nvGrpSpPr>
        <p:grpSpPr>
          <a:xfrm>
            <a:off x="6202601" y="3325615"/>
            <a:ext cx="2448560" cy="1102360"/>
            <a:chOff x="6202601" y="3325615"/>
            <a:chExt cx="2448560" cy="1102360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6202601" y="3325615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3" name="직선 연결선 132"/>
            <p:cNvCxnSpPr/>
            <p:nvPr/>
          </p:nvCxnSpPr>
          <p:spPr>
            <a:xfrm>
              <a:off x="6202601" y="3650735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타원 133"/>
            <p:cNvSpPr/>
            <p:nvPr/>
          </p:nvSpPr>
          <p:spPr>
            <a:xfrm>
              <a:off x="6327061" y="344499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6492161" y="344499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/>
            <p:cNvSpPr/>
            <p:nvPr/>
          </p:nvSpPr>
          <p:spPr>
            <a:xfrm>
              <a:off x="6657261" y="344499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6448981" y="3902195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이등변 삼각형 137"/>
            <p:cNvSpPr/>
            <p:nvPr/>
          </p:nvSpPr>
          <p:spPr>
            <a:xfrm>
              <a:off x="6510576" y="4048990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이등변 삼각형 138"/>
            <p:cNvSpPr/>
            <p:nvPr/>
          </p:nvSpPr>
          <p:spPr>
            <a:xfrm>
              <a:off x="6740287" y="4048990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0" name="직선 연결선 139"/>
            <p:cNvCxnSpPr/>
            <p:nvPr/>
          </p:nvCxnSpPr>
          <p:spPr>
            <a:xfrm>
              <a:off x="7331531" y="3904735"/>
              <a:ext cx="152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/>
            <p:cNvCxnSpPr/>
            <p:nvPr/>
          </p:nvCxnSpPr>
          <p:spPr>
            <a:xfrm>
              <a:off x="7590611" y="3902195"/>
              <a:ext cx="8014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/>
            <p:cNvCxnSpPr/>
            <p:nvPr/>
          </p:nvCxnSpPr>
          <p:spPr>
            <a:xfrm>
              <a:off x="8092361" y="4068101"/>
              <a:ext cx="2997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/>
            <p:nvPr/>
          </p:nvCxnSpPr>
          <p:spPr>
            <a:xfrm>
              <a:off x="7889161" y="4234007"/>
              <a:ext cx="5029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/>
            <p:cNvCxnSpPr/>
            <p:nvPr/>
          </p:nvCxnSpPr>
          <p:spPr>
            <a:xfrm>
              <a:off x="7331531" y="4068101"/>
              <a:ext cx="65981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/>
            <p:cNvCxnSpPr/>
            <p:nvPr/>
          </p:nvCxnSpPr>
          <p:spPr>
            <a:xfrm>
              <a:off x="7330361" y="4234007"/>
              <a:ext cx="4521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그룹 265"/>
          <p:cNvGrpSpPr/>
          <p:nvPr/>
        </p:nvGrpSpPr>
        <p:grpSpPr>
          <a:xfrm>
            <a:off x="8945643" y="1988453"/>
            <a:ext cx="2448560" cy="1102360"/>
            <a:chOff x="8945643" y="1988453"/>
            <a:chExt cx="2448560" cy="1102360"/>
          </a:xfrm>
        </p:grpSpPr>
        <p:sp>
          <p:nvSpPr>
            <p:cNvPr id="160" name="모서리가 둥근 직사각형 159"/>
            <p:cNvSpPr/>
            <p:nvPr/>
          </p:nvSpPr>
          <p:spPr>
            <a:xfrm>
              <a:off x="8945643" y="1988453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1" name="직선 연결선 160"/>
            <p:cNvCxnSpPr/>
            <p:nvPr/>
          </p:nvCxnSpPr>
          <p:spPr>
            <a:xfrm>
              <a:off x="8945643" y="2313573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타원 161"/>
            <p:cNvSpPr/>
            <p:nvPr/>
          </p:nvSpPr>
          <p:spPr>
            <a:xfrm>
              <a:off x="9070103" y="2107833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235203" y="2107833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400303" y="2107833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9192023" y="2565033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이등변 삼각형 165"/>
            <p:cNvSpPr/>
            <p:nvPr/>
          </p:nvSpPr>
          <p:spPr>
            <a:xfrm>
              <a:off x="9253618" y="2711828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이등변 삼각형 166"/>
            <p:cNvSpPr/>
            <p:nvPr/>
          </p:nvSpPr>
          <p:spPr>
            <a:xfrm>
              <a:off x="9483329" y="2711828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8" name="직선 연결선 167"/>
            <p:cNvCxnSpPr/>
            <p:nvPr/>
          </p:nvCxnSpPr>
          <p:spPr>
            <a:xfrm>
              <a:off x="10074573" y="2567573"/>
              <a:ext cx="152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10333653" y="2565033"/>
              <a:ext cx="8014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>
              <a:off x="10835403" y="2730939"/>
              <a:ext cx="2997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>
            <a:xfrm>
              <a:off x="10632203" y="2896845"/>
              <a:ext cx="5029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>
              <a:off x="10074573" y="2730939"/>
              <a:ext cx="65981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>
            <a:xfrm>
              <a:off x="10073403" y="2896845"/>
              <a:ext cx="4521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그룹 264"/>
          <p:cNvGrpSpPr/>
          <p:nvPr/>
        </p:nvGrpSpPr>
        <p:grpSpPr>
          <a:xfrm>
            <a:off x="8945643" y="3314210"/>
            <a:ext cx="2448560" cy="1102360"/>
            <a:chOff x="8945643" y="3314210"/>
            <a:chExt cx="2448560" cy="1102360"/>
          </a:xfrm>
        </p:grpSpPr>
        <p:sp>
          <p:nvSpPr>
            <p:cNvPr id="174" name="모서리가 둥근 직사각형 173"/>
            <p:cNvSpPr/>
            <p:nvPr/>
          </p:nvSpPr>
          <p:spPr>
            <a:xfrm>
              <a:off x="8945643" y="3314210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5" name="직선 연결선 174"/>
            <p:cNvCxnSpPr/>
            <p:nvPr/>
          </p:nvCxnSpPr>
          <p:spPr>
            <a:xfrm>
              <a:off x="8945643" y="3639330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타원 175"/>
            <p:cNvSpPr/>
            <p:nvPr/>
          </p:nvSpPr>
          <p:spPr>
            <a:xfrm>
              <a:off x="9070103" y="3433590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/>
            <p:cNvSpPr/>
            <p:nvPr/>
          </p:nvSpPr>
          <p:spPr>
            <a:xfrm>
              <a:off x="9235203" y="3433590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9400303" y="3433590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9192023" y="3890790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이등변 삼각형 179"/>
            <p:cNvSpPr/>
            <p:nvPr/>
          </p:nvSpPr>
          <p:spPr>
            <a:xfrm>
              <a:off x="9253618" y="4037585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이등변 삼각형 180"/>
            <p:cNvSpPr/>
            <p:nvPr/>
          </p:nvSpPr>
          <p:spPr>
            <a:xfrm>
              <a:off x="9483329" y="4037585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2" name="직선 연결선 181"/>
            <p:cNvCxnSpPr/>
            <p:nvPr/>
          </p:nvCxnSpPr>
          <p:spPr>
            <a:xfrm>
              <a:off x="10074573" y="3893330"/>
              <a:ext cx="152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10333653" y="3890790"/>
              <a:ext cx="8014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>
              <a:off x="10835403" y="4056696"/>
              <a:ext cx="2997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10632203" y="4222602"/>
              <a:ext cx="5029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/>
            <p:cNvCxnSpPr/>
            <p:nvPr/>
          </p:nvCxnSpPr>
          <p:spPr>
            <a:xfrm>
              <a:off x="10074573" y="4056696"/>
              <a:ext cx="65981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/>
            <p:cNvCxnSpPr/>
            <p:nvPr/>
          </p:nvCxnSpPr>
          <p:spPr>
            <a:xfrm>
              <a:off x="10073403" y="4222602"/>
              <a:ext cx="4521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그룹 263"/>
          <p:cNvGrpSpPr/>
          <p:nvPr/>
        </p:nvGrpSpPr>
        <p:grpSpPr>
          <a:xfrm>
            <a:off x="8945643" y="4657380"/>
            <a:ext cx="2448560" cy="1102360"/>
            <a:chOff x="8945643" y="4657380"/>
            <a:chExt cx="2448560" cy="1102360"/>
          </a:xfrm>
        </p:grpSpPr>
        <p:sp>
          <p:nvSpPr>
            <p:cNvPr id="188" name="모서리가 둥근 직사각형 187"/>
            <p:cNvSpPr/>
            <p:nvPr/>
          </p:nvSpPr>
          <p:spPr>
            <a:xfrm>
              <a:off x="8945643" y="4657380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9" name="직선 연결선 188"/>
            <p:cNvCxnSpPr/>
            <p:nvPr/>
          </p:nvCxnSpPr>
          <p:spPr>
            <a:xfrm>
              <a:off x="8945643" y="4982500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타원 189"/>
            <p:cNvSpPr/>
            <p:nvPr/>
          </p:nvSpPr>
          <p:spPr>
            <a:xfrm>
              <a:off x="9070103" y="4776760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9235203" y="4776760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>
              <a:off x="9400303" y="4776760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모서리가 둥근 직사각형 192"/>
            <p:cNvSpPr/>
            <p:nvPr/>
          </p:nvSpPr>
          <p:spPr>
            <a:xfrm>
              <a:off x="9192023" y="5233960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이등변 삼각형 193"/>
            <p:cNvSpPr/>
            <p:nvPr/>
          </p:nvSpPr>
          <p:spPr>
            <a:xfrm>
              <a:off x="9253618" y="5380755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이등변 삼각형 194"/>
            <p:cNvSpPr/>
            <p:nvPr/>
          </p:nvSpPr>
          <p:spPr>
            <a:xfrm>
              <a:off x="9483329" y="5380755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6" name="직선 연결선 195"/>
            <p:cNvCxnSpPr/>
            <p:nvPr/>
          </p:nvCxnSpPr>
          <p:spPr>
            <a:xfrm>
              <a:off x="10074573" y="5236500"/>
              <a:ext cx="1524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/>
            <p:cNvCxnSpPr/>
            <p:nvPr/>
          </p:nvCxnSpPr>
          <p:spPr>
            <a:xfrm>
              <a:off x="10333653" y="5233960"/>
              <a:ext cx="80147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10835403" y="5399866"/>
              <a:ext cx="2997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198"/>
            <p:cNvCxnSpPr/>
            <p:nvPr/>
          </p:nvCxnSpPr>
          <p:spPr>
            <a:xfrm>
              <a:off x="10632203" y="5565772"/>
              <a:ext cx="5029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 199"/>
            <p:cNvCxnSpPr/>
            <p:nvPr/>
          </p:nvCxnSpPr>
          <p:spPr>
            <a:xfrm>
              <a:off x="10074573" y="5399866"/>
              <a:ext cx="659815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 200"/>
            <p:cNvCxnSpPr/>
            <p:nvPr/>
          </p:nvCxnSpPr>
          <p:spPr>
            <a:xfrm>
              <a:off x="10073403" y="5565772"/>
              <a:ext cx="4521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그룹 258"/>
          <p:cNvGrpSpPr/>
          <p:nvPr/>
        </p:nvGrpSpPr>
        <p:grpSpPr>
          <a:xfrm>
            <a:off x="3524863" y="1996445"/>
            <a:ext cx="2448560" cy="1102360"/>
            <a:chOff x="3524863" y="1996445"/>
            <a:chExt cx="2448560" cy="110236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3524863" y="1996445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3524863" y="2321565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3649323" y="211582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814423" y="211582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979523" y="211582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3771243" y="2573025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>
              <a:off x="3832838" y="2719820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>
              <a:off x="4062549" y="2719820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492271" y="2518164"/>
              <a:ext cx="1104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BFS </a:t>
              </a:r>
              <a:r>
                <a:rPr lang="ko-KR" altLang="en-US" b="1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정복</a:t>
              </a:r>
            </a:p>
          </p:txBody>
        </p:sp>
      </p:grpSp>
      <p:grpSp>
        <p:nvGrpSpPr>
          <p:cNvPr id="260" name="그룹 259"/>
          <p:cNvGrpSpPr/>
          <p:nvPr/>
        </p:nvGrpSpPr>
        <p:grpSpPr>
          <a:xfrm>
            <a:off x="3524863" y="3322202"/>
            <a:ext cx="2448560" cy="1102360"/>
            <a:chOff x="3524863" y="3322202"/>
            <a:chExt cx="2448560" cy="110236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524863" y="3322202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3524863" y="3647322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/>
            <p:cNvSpPr/>
            <p:nvPr/>
          </p:nvSpPr>
          <p:spPr>
            <a:xfrm>
              <a:off x="3649323" y="3441582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3814423" y="3441582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3979523" y="3441582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3771243" y="3898782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3832838" y="4045577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이등변 삼각형 54"/>
            <p:cNvSpPr/>
            <p:nvPr/>
          </p:nvSpPr>
          <p:spPr>
            <a:xfrm>
              <a:off x="4062549" y="4045577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4482111" y="3869862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다익스트라</a:t>
              </a:r>
              <a:endParaRPr lang="ko-KR" altLang="en-US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6202601" y="4668785"/>
            <a:ext cx="2448560" cy="1102360"/>
            <a:chOff x="6202601" y="4668785"/>
            <a:chExt cx="2448560" cy="1102360"/>
          </a:xfrm>
        </p:grpSpPr>
        <p:sp>
          <p:nvSpPr>
            <p:cNvPr id="146" name="모서리가 둥근 직사각형 145"/>
            <p:cNvSpPr/>
            <p:nvPr/>
          </p:nvSpPr>
          <p:spPr>
            <a:xfrm>
              <a:off x="6202601" y="4668785"/>
              <a:ext cx="2407920" cy="1102360"/>
            </a:xfrm>
            <a:prstGeom prst="roundRect">
              <a:avLst>
                <a:gd name="adj" fmla="val 7605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연결선 146"/>
            <p:cNvCxnSpPr/>
            <p:nvPr/>
          </p:nvCxnSpPr>
          <p:spPr>
            <a:xfrm>
              <a:off x="6202601" y="4993905"/>
              <a:ext cx="244856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타원 147"/>
            <p:cNvSpPr/>
            <p:nvPr/>
          </p:nvSpPr>
          <p:spPr>
            <a:xfrm>
              <a:off x="6327061" y="478816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6492161" y="478816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/>
            <p:cNvSpPr/>
            <p:nvPr/>
          </p:nvSpPr>
          <p:spPr>
            <a:xfrm>
              <a:off x="6657261" y="4788165"/>
              <a:ext cx="86360" cy="863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6448981" y="5245365"/>
              <a:ext cx="673100" cy="331812"/>
            </a:xfrm>
            <a:prstGeom prst="roundRect">
              <a:avLst>
                <a:gd name="adj" fmla="val 0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이등변 삼각형 151"/>
            <p:cNvSpPr/>
            <p:nvPr/>
          </p:nvSpPr>
          <p:spPr>
            <a:xfrm>
              <a:off x="6510576" y="5392160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이등변 삼각형 152"/>
            <p:cNvSpPr/>
            <p:nvPr/>
          </p:nvSpPr>
          <p:spPr>
            <a:xfrm>
              <a:off x="6740287" y="5392160"/>
              <a:ext cx="336232" cy="185017"/>
            </a:xfrm>
            <a:prstGeom prst="triangl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7146911" y="5215200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DFS </a:t>
              </a:r>
              <a:r>
                <a:rPr lang="ko-KR" altLang="en-US" b="1" dirty="0"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복습</a:t>
              </a:r>
            </a:p>
          </p:txBody>
        </p:sp>
      </p:grpSp>
      <p:pic>
        <p:nvPicPr>
          <p:cNvPr id="251" name="그림 2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439" y="1781921"/>
            <a:ext cx="838663" cy="838663"/>
          </a:xfrm>
          <a:prstGeom prst="rect">
            <a:avLst/>
          </a:prstGeom>
        </p:spPr>
      </p:pic>
      <p:pic>
        <p:nvPicPr>
          <p:cNvPr id="252" name="그림 2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083" y="3092113"/>
            <a:ext cx="838663" cy="838663"/>
          </a:xfrm>
          <a:prstGeom prst="rect">
            <a:avLst/>
          </a:prstGeom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54" y="4485467"/>
            <a:ext cx="838663" cy="838663"/>
          </a:xfrm>
          <a:prstGeom prst="rect">
            <a:avLst/>
          </a:prstGeom>
        </p:spPr>
      </p:pic>
      <p:grpSp>
        <p:nvGrpSpPr>
          <p:cNvPr id="270" name="그룹 269"/>
          <p:cNvGrpSpPr/>
          <p:nvPr/>
        </p:nvGrpSpPr>
        <p:grpSpPr>
          <a:xfrm>
            <a:off x="6708742" y="1972012"/>
            <a:ext cx="3750889" cy="3786756"/>
            <a:chOff x="11748361" y="1797776"/>
            <a:chExt cx="2572484" cy="2612679"/>
          </a:xfrm>
        </p:grpSpPr>
        <p:sp>
          <p:nvSpPr>
            <p:cNvPr id="210" name="평행 사변형 209"/>
            <p:cNvSpPr/>
            <p:nvPr/>
          </p:nvSpPr>
          <p:spPr>
            <a:xfrm rot="5400000">
              <a:off x="11134755" y="2669613"/>
              <a:ext cx="2327843" cy="1100632"/>
            </a:xfrm>
            <a:prstGeom prst="parallelogram">
              <a:avLst>
                <a:gd name="adj" fmla="val 55312"/>
              </a:avLst>
            </a:prstGeom>
            <a:solidFill>
              <a:srgbClr val="92D050"/>
            </a:solidFill>
            <a:ln w="762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평행 사변형 210"/>
            <p:cNvSpPr/>
            <p:nvPr/>
          </p:nvSpPr>
          <p:spPr>
            <a:xfrm rot="16200000" flipH="1">
              <a:off x="12606607" y="2669547"/>
              <a:ext cx="2327843" cy="1100632"/>
            </a:xfrm>
            <a:prstGeom prst="parallelogram">
              <a:avLst>
                <a:gd name="adj" fmla="val 55312"/>
              </a:avLst>
            </a:prstGeom>
            <a:solidFill>
              <a:srgbClr val="92D050"/>
            </a:solidFill>
            <a:ln w="762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12846125" y="2671664"/>
              <a:ext cx="374087" cy="1738791"/>
            </a:xfrm>
            <a:prstGeom prst="rect">
              <a:avLst/>
            </a:prstGeom>
            <a:solidFill>
              <a:srgbClr val="92D05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4" name="직선 연결선 213"/>
            <p:cNvCxnSpPr>
              <a:endCxn id="230" idx="0"/>
            </p:cNvCxnSpPr>
            <p:nvPr/>
          </p:nvCxnSpPr>
          <p:spPr>
            <a:xfrm flipV="1">
              <a:off x="11875205" y="1926566"/>
              <a:ext cx="148288" cy="149954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/>
            <p:cNvCxnSpPr>
              <a:stCxn id="228" idx="9"/>
            </p:cNvCxnSpPr>
            <p:nvPr/>
          </p:nvCxnSpPr>
          <p:spPr>
            <a:xfrm>
              <a:off x="14042793" y="1949426"/>
              <a:ext cx="139725" cy="154104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자유형 227"/>
            <p:cNvSpPr/>
            <p:nvPr/>
          </p:nvSpPr>
          <p:spPr>
            <a:xfrm>
              <a:off x="13036953" y="1949415"/>
              <a:ext cx="1005840" cy="712481"/>
            </a:xfrm>
            <a:custGeom>
              <a:avLst/>
              <a:gdLst>
                <a:gd name="connsiteX0" fmla="*/ 0 w 1005840"/>
                <a:gd name="connsiteY0" fmla="*/ 712481 h 712481"/>
                <a:gd name="connsiteX1" fmla="*/ 68580 w 1005840"/>
                <a:gd name="connsiteY1" fmla="*/ 590561 h 712481"/>
                <a:gd name="connsiteX2" fmla="*/ 152400 w 1005840"/>
                <a:gd name="connsiteY2" fmla="*/ 491501 h 712481"/>
                <a:gd name="connsiteX3" fmla="*/ 278130 w 1005840"/>
                <a:gd name="connsiteY3" fmla="*/ 365771 h 712481"/>
                <a:gd name="connsiteX4" fmla="*/ 392430 w 1005840"/>
                <a:gd name="connsiteY4" fmla="*/ 274331 h 712481"/>
                <a:gd name="connsiteX5" fmla="*/ 567690 w 1005840"/>
                <a:gd name="connsiteY5" fmla="*/ 171461 h 712481"/>
                <a:gd name="connsiteX6" fmla="*/ 708660 w 1005840"/>
                <a:gd name="connsiteY6" fmla="*/ 99071 h 712481"/>
                <a:gd name="connsiteX7" fmla="*/ 834390 w 1005840"/>
                <a:gd name="connsiteY7" fmla="*/ 49541 h 712481"/>
                <a:gd name="connsiteX8" fmla="*/ 963930 w 1005840"/>
                <a:gd name="connsiteY8" fmla="*/ 7631 h 712481"/>
                <a:gd name="connsiteX9" fmla="*/ 1005840 w 1005840"/>
                <a:gd name="connsiteY9" fmla="*/ 11 h 712481"/>
                <a:gd name="connsiteX10" fmla="*/ 1005840 w 1005840"/>
                <a:gd name="connsiteY10" fmla="*/ 11 h 71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5840" h="712481">
                  <a:moveTo>
                    <a:pt x="0" y="712481"/>
                  </a:moveTo>
                  <a:cubicBezTo>
                    <a:pt x="21590" y="669936"/>
                    <a:pt x="43180" y="627391"/>
                    <a:pt x="68580" y="590561"/>
                  </a:cubicBezTo>
                  <a:cubicBezTo>
                    <a:pt x="93980" y="553731"/>
                    <a:pt x="117475" y="528966"/>
                    <a:pt x="152400" y="491501"/>
                  </a:cubicBezTo>
                  <a:cubicBezTo>
                    <a:pt x="187325" y="454036"/>
                    <a:pt x="238125" y="401966"/>
                    <a:pt x="278130" y="365771"/>
                  </a:cubicBezTo>
                  <a:cubicBezTo>
                    <a:pt x="318135" y="329576"/>
                    <a:pt x="344170" y="306716"/>
                    <a:pt x="392430" y="274331"/>
                  </a:cubicBezTo>
                  <a:cubicBezTo>
                    <a:pt x="440690" y="241946"/>
                    <a:pt x="514985" y="200671"/>
                    <a:pt x="567690" y="171461"/>
                  </a:cubicBezTo>
                  <a:cubicBezTo>
                    <a:pt x="620395" y="142251"/>
                    <a:pt x="664210" y="119391"/>
                    <a:pt x="708660" y="99071"/>
                  </a:cubicBezTo>
                  <a:cubicBezTo>
                    <a:pt x="753110" y="78751"/>
                    <a:pt x="791845" y="64781"/>
                    <a:pt x="834390" y="49541"/>
                  </a:cubicBezTo>
                  <a:cubicBezTo>
                    <a:pt x="876935" y="34301"/>
                    <a:pt x="935355" y="15886"/>
                    <a:pt x="963930" y="7631"/>
                  </a:cubicBezTo>
                  <a:cubicBezTo>
                    <a:pt x="992505" y="-624"/>
                    <a:pt x="1005840" y="11"/>
                    <a:pt x="1005840" y="11"/>
                  </a:cubicBezTo>
                  <a:lnTo>
                    <a:pt x="1005840" y="11"/>
                  </a:lnTo>
                </a:path>
              </a:pathLst>
            </a:custGeom>
            <a:noFill/>
            <a:ln w="762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자유형 228"/>
            <p:cNvSpPr/>
            <p:nvPr/>
          </p:nvSpPr>
          <p:spPr>
            <a:xfrm>
              <a:off x="12663573" y="2227556"/>
              <a:ext cx="377190" cy="430530"/>
            </a:xfrm>
            <a:custGeom>
              <a:avLst/>
              <a:gdLst>
                <a:gd name="connsiteX0" fmla="*/ 377190 w 377190"/>
                <a:gd name="connsiteY0" fmla="*/ 430530 h 430530"/>
                <a:gd name="connsiteX1" fmla="*/ 339090 w 377190"/>
                <a:gd name="connsiteY1" fmla="*/ 335280 h 430530"/>
                <a:gd name="connsiteX2" fmla="*/ 243840 w 377190"/>
                <a:gd name="connsiteY2" fmla="*/ 220980 h 430530"/>
                <a:gd name="connsiteX3" fmla="*/ 118110 w 377190"/>
                <a:gd name="connsiteY3" fmla="*/ 99060 h 430530"/>
                <a:gd name="connsiteX4" fmla="*/ 0 w 377190"/>
                <a:gd name="connsiteY4" fmla="*/ 0 h 430530"/>
                <a:gd name="connsiteX5" fmla="*/ 0 w 377190"/>
                <a:gd name="connsiteY5" fmla="*/ 0 h 43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190" h="430530">
                  <a:moveTo>
                    <a:pt x="377190" y="430530"/>
                  </a:moveTo>
                  <a:cubicBezTo>
                    <a:pt x="369252" y="400367"/>
                    <a:pt x="361315" y="370205"/>
                    <a:pt x="339090" y="335280"/>
                  </a:cubicBezTo>
                  <a:cubicBezTo>
                    <a:pt x="316865" y="300355"/>
                    <a:pt x="280670" y="260350"/>
                    <a:pt x="243840" y="220980"/>
                  </a:cubicBezTo>
                  <a:cubicBezTo>
                    <a:pt x="207010" y="181610"/>
                    <a:pt x="158750" y="135890"/>
                    <a:pt x="118110" y="99060"/>
                  </a:cubicBezTo>
                  <a:cubicBezTo>
                    <a:pt x="77470" y="62230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762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자유형 229"/>
            <p:cNvSpPr/>
            <p:nvPr/>
          </p:nvSpPr>
          <p:spPr>
            <a:xfrm>
              <a:off x="12023493" y="1926566"/>
              <a:ext cx="468630" cy="198120"/>
            </a:xfrm>
            <a:custGeom>
              <a:avLst/>
              <a:gdLst>
                <a:gd name="connsiteX0" fmla="*/ 0 w 468630"/>
                <a:gd name="connsiteY0" fmla="*/ 0 h 198120"/>
                <a:gd name="connsiteX1" fmla="*/ 171450 w 468630"/>
                <a:gd name="connsiteY1" fmla="*/ 64770 h 198120"/>
                <a:gd name="connsiteX2" fmla="*/ 308610 w 468630"/>
                <a:gd name="connsiteY2" fmla="*/ 118110 h 198120"/>
                <a:gd name="connsiteX3" fmla="*/ 468630 w 468630"/>
                <a:gd name="connsiteY3" fmla="*/ 198120 h 19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630" h="198120">
                  <a:moveTo>
                    <a:pt x="0" y="0"/>
                  </a:moveTo>
                  <a:lnTo>
                    <a:pt x="171450" y="64770"/>
                  </a:lnTo>
                  <a:cubicBezTo>
                    <a:pt x="222885" y="84455"/>
                    <a:pt x="259080" y="95885"/>
                    <a:pt x="308610" y="118110"/>
                  </a:cubicBezTo>
                  <a:cubicBezTo>
                    <a:pt x="358140" y="140335"/>
                    <a:pt x="413385" y="169227"/>
                    <a:pt x="468630" y="198120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1" name="직선 연결선 230"/>
            <p:cNvCxnSpPr/>
            <p:nvPr/>
          </p:nvCxnSpPr>
          <p:spPr>
            <a:xfrm flipV="1">
              <a:off x="12287429" y="1818318"/>
              <a:ext cx="2843" cy="203106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자유형 232"/>
            <p:cNvSpPr/>
            <p:nvPr/>
          </p:nvSpPr>
          <p:spPr>
            <a:xfrm>
              <a:off x="12286383" y="1819886"/>
              <a:ext cx="762000" cy="849792"/>
            </a:xfrm>
            <a:custGeom>
              <a:avLst/>
              <a:gdLst>
                <a:gd name="connsiteX0" fmla="*/ 0 w 762000"/>
                <a:gd name="connsiteY0" fmla="*/ 0 h 849792"/>
                <a:gd name="connsiteX1" fmla="*/ 156210 w 762000"/>
                <a:gd name="connsiteY1" fmla="*/ 68580 h 849792"/>
                <a:gd name="connsiteX2" fmla="*/ 297180 w 762000"/>
                <a:gd name="connsiteY2" fmla="*/ 152400 h 849792"/>
                <a:gd name="connsiteX3" fmla="*/ 453390 w 762000"/>
                <a:gd name="connsiteY3" fmla="*/ 285750 h 849792"/>
                <a:gd name="connsiteX4" fmla="*/ 518160 w 762000"/>
                <a:gd name="connsiteY4" fmla="*/ 354330 h 849792"/>
                <a:gd name="connsiteX5" fmla="*/ 594360 w 762000"/>
                <a:gd name="connsiteY5" fmla="*/ 453390 h 849792"/>
                <a:gd name="connsiteX6" fmla="*/ 659130 w 762000"/>
                <a:gd name="connsiteY6" fmla="*/ 552450 h 849792"/>
                <a:gd name="connsiteX7" fmla="*/ 701040 w 762000"/>
                <a:gd name="connsiteY7" fmla="*/ 636270 h 849792"/>
                <a:gd name="connsiteX8" fmla="*/ 742950 w 762000"/>
                <a:gd name="connsiteY8" fmla="*/ 731520 h 849792"/>
                <a:gd name="connsiteX9" fmla="*/ 758190 w 762000"/>
                <a:gd name="connsiteY9" fmla="*/ 838200 h 849792"/>
                <a:gd name="connsiteX10" fmla="*/ 762000 w 762000"/>
                <a:gd name="connsiteY10" fmla="*/ 842010 h 84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0" h="849792">
                  <a:moveTo>
                    <a:pt x="0" y="0"/>
                  </a:moveTo>
                  <a:cubicBezTo>
                    <a:pt x="53340" y="21590"/>
                    <a:pt x="106680" y="43180"/>
                    <a:pt x="156210" y="68580"/>
                  </a:cubicBezTo>
                  <a:cubicBezTo>
                    <a:pt x="205740" y="93980"/>
                    <a:pt x="247650" y="116205"/>
                    <a:pt x="297180" y="152400"/>
                  </a:cubicBezTo>
                  <a:cubicBezTo>
                    <a:pt x="346710" y="188595"/>
                    <a:pt x="416560" y="252095"/>
                    <a:pt x="453390" y="285750"/>
                  </a:cubicBezTo>
                  <a:cubicBezTo>
                    <a:pt x="490220" y="319405"/>
                    <a:pt x="494665" y="326390"/>
                    <a:pt x="518160" y="354330"/>
                  </a:cubicBezTo>
                  <a:cubicBezTo>
                    <a:pt x="541655" y="382270"/>
                    <a:pt x="570865" y="420370"/>
                    <a:pt x="594360" y="453390"/>
                  </a:cubicBezTo>
                  <a:cubicBezTo>
                    <a:pt x="617855" y="486410"/>
                    <a:pt x="641350" y="521970"/>
                    <a:pt x="659130" y="552450"/>
                  </a:cubicBezTo>
                  <a:cubicBezTo>
                    <a:pt x="676910" y="582930"/>
                    <a:pt x="687070" y="606425"/>
                    <a:pt x="701040" y="636270"/>
                  </a:cubicBezTo>
                  <a:cubicBezTo>
                    <a:pt x="715010" y="666115"/>
                    <a:pt x="733425" y="697865"/>
                    <a:pt x="742950" y="731520"/>
                  </a:cubicBezTo>
                  <a:cubicBezTo>
                    <a:pt x="752475" y="765175"/>
                    <a:pt x="755015" y="819785"/>
                    <a:pt x="758190" y="838200"/>
                  </a:cubicBezTo>
                  <a:cubicBezTo>
                    <a:pt x="761365" y="856615"/>
                    <a:pt x="761682" y="849312"/>
                    <a:pt x="762000" y="842010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자유형 233"/>
            <p:cNvSpPr/>
            <p:nvPr/>
          </p:nvSpPr>
          <p:spPr>
            <a:xfrm flipH="1">
              <a:off x="13043636" y="1797776"/>
              <a:ext cx="762000" cy="849792"/>
            </a:xfrm>
            <a:custGeom>
              <a:avLst/>
              <a:gdLst>
                <a:gd name="connsiteX0" fmla="*/ 0 w 762000"/>
                <a:gd name="connsiteY0" fmla="*/ 0 h 849792"/>
                <a:gd name="connsiteX1" fmla="*/ 156210 w 762000"/>
                <a:gd name="connsiteY1" fmla="*/ 68580 h 849792"/>
                <a:gd name="connsiteX2" fmla="*/ 297180 w 762000"/>
                <a:gd name="connsiteY2" fmla="*/ 152400 h 849792"/>
                <a:gd name="connsiteX3" fmla="*/ 453390 w 762000"/>
                <a:gd name="connsiteY3" fmla="*/ 285750 h 849792"/>
                <a:gd name="connsiteX4" fmla="*/ 518160 w 762000"/>
                <a:gd name="connsiteY4" fmla="*/ 354330 h 849792"/>
                <a:gd name="connsiteX5" fmla="*/ 594360 w 762000"/>
                <a:gd name="connsiteY5" fmla="*/ 453390 h 849792"/>
                <a:gd name="connsiteX6" fmla="*/ 659130 w 762000"/>
                <a:gd name="connsiteY6" fmla="*/ 552450 h 849792"/>
                <a:gd name="connsiteX7" fmla="*/ 701040 w 762000"/>
                <a:gd name="connsiteY7" fmla="*/ 636270 h 849792"/>
                <a:gd name="connsiteX8" fmla="*/ 742950 w 762000"/>
                <a:gd name="connsiteY8" fmla="*/ 731520 h 849792"/>
                <a:gd name="connsiteX9" fmla="*/ 758190 w 762000"/>
                <a:gd name="connsiteY9" fmla="*/ 838200 h 849792"/>
                <a:gd name="connsiteX10" fmla="*/ 762000 w 762000"/>
                <a:gd name="connsiteY10" fmla="*/ 842010 h 84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0" h="849792">
                  <a:moveTo>
                    <a:pt x="0" y="0"/>
                  </a:moveTo>
                  <a:cubicBezTo>
                    <a:pt x="53340" y="21590"/>
                    <a:pt x="106680" y="43180"/>
                    <a:pt x="156210" y="68580"/>
                  </a:cubicBezTo>
                  <a:cubicBezTo>
                    <a:pt x="205740" y="93980"/>
                    <a:pt x="247650" y="116205"/>
                    <a:pt x="297180" y="152400"/>
                  </a:cubicBezTo>
                  <a:cubicBezTo>
                    <a:pt x="346710" y="188595"/>
                    <a:pt x="416560" y="252095"/>
                    <a:pt x="453390" y="285750"/>
                  </a:cubicBezTo>
                  <a:cubicBezTo>
                    <a:pt x="490220" y="319405"/>
                    <a:pt x="494665" y="326390"/>
                    <a:pt x="518160" y="354330"/>
                  </a:cubicBezTo>
                  <a:cubicBezTo>
                    <a:pt x="541655" y="382270"/>
                    <a:pt x="570865" y="420370"/>
                    <a:pt x="594360" y="453390"/>
                  </a:cubicBezTo>
                  <a:cubicBezTo>
                    <a:pt x="617855" y="486410"/>
                    <a:pt x="641350" y="521970"/>
                    <a:pt x="659130" y="552450"/>
                  </a:cubicBezTo>
                  <a:cubicBezTo>
                    <a:pt x="676910" y="582930"/>
                    <a:pt x="687070" y="606425"/>
                    <a:pt x="701040" y="636270"/>
                  </a:cubicBezTo>
                  <a:cubicBezTo>
                    <a:pt x="715010" y="666115"/>
                    <a:pt x="733425" y="697865"/>
                    <a:pt x="742950" y="731520"/>
                  </a:cubicBezTo>
                  <a:cubicBezTo>
                    <a:pt x="752475" y="765175"/>
                    <a:pt x="755015" y="819785"/>
                    <a:pt x="758190" y="838200"/>
                  </a:cubicBezTo>
                  <a:cubicBezTo>
                    <a:pt x="761365" y="856615"/>
                    <a:pt x="761682" y="849312"/>
                    <a:pt x="762000" y="842010"/>
                  </a:cubicBezTo>
                </a:path>
              </a:pathLst>
            </a:custGeom>
            <a:noFill/>
            <a:ln w="762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5" name="직선 연결선 234"/>
            <p:cNvCxnSpPr>
              <a:endCxn id="234" idx="0"/>
            </p:cNvCxnSpPr>
            <p:nvPr/>
          </p:nvCxnSpPr>
          <p:spPr>
            <a:xfrm flipV="1">
              <a:off x="13803168" y="1797776"/>
              <a:ext cx="2468" cy="231495"/>
            </a:xfrm>
            <a:prstGeom prst="line">
              <a:avLst/>
            </a:prstGeom>
            <a:ln w="762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평행 사변형 241"/>
            <p:cNvSpPr/>
            <p:nvPr/>
          </p:nvSpPr>
          <p:spPr>
            <a:xfrm rot="16200000" flipH="1">
              <a:off x="13471293" y="2416427"/>
              <a:ext cx="653372" cy="719649"/>
            </a:xfrm>
            <a:prstGeom prst="parallelogram">
              <a:avLst>
                <a:gd name="adj" fmla="val 64195"/>
              </a:avLst>
            </a:prstGeom>
            <a:solidFill>
              <a:schemeClr val="bg1"/>
            </a:solidFill>
            <a:ln w="7620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직사각형 245"/>
            <p:cNvSpPr/>
            <p:nvPr/>
          </p:nvSpPr>
          <p:spPr>
            <a:xfrm>
              <a:off x="12846125" y="2846070"/>
              <a:ext cx="374087" cy="156210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12846124" y="4083144"/>
              <a:ext cx="374087" cy="156210"/>
            </a:xfrm>
            <a:prstGeom prst="rect">
              <a:avLst/>
            </a:prstGeom>
            <a:solidFill>
              <a:schemeClr val="accent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1" name="오른쪽 화살표 270"/>
          <p:cNvSpPr/>
          <p:nvPr/>
        </p:nvSpPr>
        <p:spPr>
          <a:xfrm>
            <a:off x="3954860" y="3674737"/>
            <a:ext cx="1734820" cy="421515"/>
          </a:xfrm>
          <a:prstGeom prst="rightArrow">
            <a:avLst>
              <a:gd name="adj1" fmla="val 13909"/>
              <a:gd name="adj2" fmla="val 66813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오른쪽 화살표 272"/>
          <p:cNvSpPr/>
          <p:nvPr/>
        </p:nvSpPr>
        <p:spPr>
          <a:xfrm rot="20322413" flipV="1">
            <a:off x="3999758" y="4750596"/>
            <a:ext cx="1832052" cy="421515"/>
          </a:xfrm>
          <a:prstGeom prst="rightArrow">
            <a:avLst>
              <a:gd name="adj1" fmla="val 13909"/>
              <a:gd name="adj2" fmla="val 64498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오른쪽 화살표 273"/>
          <p:cNvSpPr/>
          <p:nvPr/>
        </p:nvSpPr>
        <p:spPr>
          <a:xfrm rot="1128619">
            <a:off x="3959370" y="2558157"/>
            <a:ext cx="1807687" cy="421515"/>
          </a:xfrm>
          <a:prstGeom prst="rightArrow">
            <a:avLst>
              <a:gd name="adj1" fmla="val 13909"/>
              <a:gd name="adj2" fmla="val 64499"/>
            </a:avLst>
          </a:prstGeom>
          <a:solidFill>
            <a:srgbClr val="CC2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6" name="그룹 275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77" name="자유형 276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8" name="그룹 277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286" name="자유형 285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자유형 286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자유형 288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자유형 289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자유형 290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9" name="그룹 278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280" name="자유형 279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자유형 280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직사각형 281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자유형 282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자유형 283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자유형 284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99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22474 0.0034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16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0.22474 0.0053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25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44297 -0.004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8" y="-23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2.22222E-6 L -0.22448 -0.0013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63" y="-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4.81481E-6 L -0.22239 0.0004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59" y="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-0.44492 -0.0011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5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animBg="1"/>
      <p:bldP spid="273" grpId="0" animBg="1"/>
      <p:bldP spid="2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7" name="직선 연결선 116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평행 사변형 117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63399" y="1882219"/>
            <a:ext cx="10265202" cy="328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963399" y="1762679"/>
            <a:ext cx="10265202" cy="25641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3815" y="6549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415" y="5025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  <a:endParaRPr lang="ko-KR" altLang="en-US" sz="44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" name="자유형 11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14" name="자유형 13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21" name="자유형 20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6" name="직선 연결선 35"/>
          <p:cNvCxnSpPr/>
          <p:nvPr/>
        </p:nvCxnSpPr>
        <p:spPr>
          <a:xfrm>
            <a:off x="2024568" y="1987108"/>
            <a:ext cx="948884" cy="0"/>
          </a:xfrm>
          <a:prstGeom prst="line">
            <a:avLst/>
          </a:prstGeom>
          <a:ln w="762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138302" y="1945198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370712" y="1946150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603122" y="1945198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63400" y="1762679"/>
            <a:ext cx="10265201" cy="4685746"/>
          </a:xfrm>
          <a:prstGeom prst="roundRect">
            <a:avLst>
              <a:gd name="adj" fmla="val 420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929423" y="2210628"/>
            <a:ext cx="102991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DAA8CFE-AD4C-41B0-8818-096BC4A9C72F}"/>
              </a:ext>
            </a:extLst>
          </p:cNvPr>
          <p:cNvCxnSpPr>
            <a:cxnSpLocks/>
          </p:cNvCxnSpPr>
          <p:nvPr/>
        </p:nvCxnSpPr>
        <p:spPr>
          <a:xfrm>
            <a:off x="1326016" y="2951430"/>
            <a:ext cx="3481251" cy="0"/>
          </a:xfrm>
          <a:prstGeom prst="line">
            <a:avLst/>
          </a:prstGeom>
          <a:ln w="76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99E98D9-6A24-45F8-B2DF-C660BF83190E}"/>
              </a:ext>
            </a:extLst>
          </p:cNvPr>
          <p:cNvSpPr/>
          <p:nvPr/>
        </p:nvSpPr>
        <p:spPr>
          <a:xfrm>
            <a:off x="1183069" y="2326624"/>
            <a:ext cx="3493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정보를 모으는 공간 </a:t>
            </a: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B3E911E-2542-4527-8AFA-20756EA24904}"/>
              </a:ext>
            </a:extLst>
          </p:cNvPr>
          <p:cNvGrpSpPr/>
          <p:nvPr/>
        </p:nvGrpSpPr>
        <p:grpSpPr>
          <a:xfrm>
            <a:off x="4086046" y="5157069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77" name="모서리가 둥근 직사각형 69">
              <a:extLst>
                <a:ext uri="{FF2B5EF4-FFF2-40B4-BE49-F238E27FC236}">
                  <a16:creationId xmlns:a16="http://schemas.microsoft.com/office/drawing/2014/main" id="{A4F9BDC5-633C-43F2-A720-4E652AE479B1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자유형 70">
              <a:extLst>
                <a:ext uri="{FF2B5EF4-FFF2-40B4-BE49-F238E27FC236}">
                  <a16:creationId xmlns:a16="http://schemas.microsoft.com/office/drawing/2014/main" id="{8C92C439-08E7-4712-8292-248ECA9F3BC0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4EFDA708-093A-4032-B6BD-2FFA30DBEE95}"/>
              </a:ext>
            </a:extLst>
          </p:cNvPr>
          <p:cNvGrpSpPr/>
          <p:nvPr/>
        </p:nvGrpSpPr>
        <p:grpSpPr>
          <a:xfrm>
            <a:off x="4604581" y="5157069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80" name="모서리가 둥근 직사각형 69">
              <a:extLst>
                <a:ext uri="{FF2B5EF4-FFF2-40B4-BE49-F238E27FC236}">
                  <a16:creationId xmlns:a16="http://schemas.microsoft.com/office/drawing/2014/main" id="{0B8A046D-40E0-41FC-B9A0-A45D2F43245A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자유형 70">
              <a:extLst>
                <a:ext uri="{FF2B5EF4-FFF2-40B4-BE49-F238E27FC236}">
                  <a16:creationId xmlns:a16="http://schemas.microsoft.com/office/drawing/2014/main" id="{47A32696-1863-4E49-9842-F9C2C0D00275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7A7C32A0-3AF8-4CCB-B0F9-BCBB94AF6F52}"/>
              </a:ext>
            </a:extLst>
          </p:cNvPr>
          <p:cNvGrpSpPr/>
          <p:nvPr/>
        </p:nvGrpSpPr>
        <p:grpSpPr>
          <a:xfrm>
            <a:off x="4086952" y="4668028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83" name="모서리가 둥근 직사각형 69">
              <a:extLst>
                <a:ext uri="{FF2B5EF4-FFF2-40B4-BE49-F238E27FC236}">
                  <a16:creationId xmlns:a16="http://schemas.microsoft.com/office/drawing/2014/main" id="{0621A96F-BAFE-44BC-866F-762E2FF54E27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자유형 70">
              <a:extLst>
                <a:ext uri="{FF2B5EF4-FFF2-40B4-BE49-F238E27FC236}">
                  <a16:creationId xmlns:a16="http://schemas.microsoft.com/office/drawing/2014/main" id="{4D470F6C-9F1E-496A-963C-AA781BB281ED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20EFF1BB-6A3F-4013-9A87-D41B1F80FDC9}"/>
              </a:ext>
            </a:extLst>
          </p:cNvPr>
          <p:cNvGrpSpPr/>
          <p:nvPr/>
        </p:nvGrpSpPr>
        <p:grpSpPr>
          <a:xfrm>
            <a:off x="4605487" y="4668028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86" name="모서리가 둥근 직사각형 69">
              <a:extLst>
                <a:ext uri="{FF2B5EF4-FFF2-40B4-BE49-F238E27FC236}">
                  <a16:creationId xmlns:a16="http://schemas.microsoft.com/office/drawing/2014/main" id="{8017BB9C-BB03-4E37-970A-CD8D903F4B20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자유형 70">
              <a:extLst>
                <a:ext uri="{FF2B5EF4-FFF2-40B4-BE49-F238E27FC236}">
                  <a16:creationId xmlns:a16="http://schemas.microsoft.com/office/drawing/2014/main" id="{4672AEDE-C176-4091-9A49-B5A67E9F8DB5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44B509FD-B7D1-4EFE-8103-E7847C0C460A}"/>
              </a:ext>
            </a:extLst>
          </p:cNvPr>
          <p:cNvGrpSpPr/>
          <p:nvPr/>
        </p:nvGrpSpPr>
        <p:grpSpPr>
          <a:xfrm>
            <a:off x="6178505" y="5068422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89" name="모서리가 둥근 직사각형 69">
              <a:extLst>
                <a:ext uri="{FF2B5EF4-FFF2-40B4-BE49-F238E27FC236}">
                  <a16:creationId xmlns:a16="http://schemas.microsoft.com/office/drawing/2014/main" id="{C3531A4C-1750-434E-9EA7-835A2DD57319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자유형 70">
              <a:extLst>
                <a:ext uri="{FF2B5EF4-FFF2-40B4-BE49-F238E27FC236}">
                  <a16:creationId xmlns:a16="http://schemas.microsoft.com/office/drawing/2014/main" id="{D328E1FF-A7E6-4209-86B3-81A15BC346CF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3261FD24-BFB1-4506-8371-18AE79E9963A}"/>
              </a:ext>
            </a:extLst>
          </p:cNvPr>
          <p:cNvGrpSpPr/>
          <p:nvPr/>
        </p:nvGrpSpPr>
        <p:grpSpPr>
          <a:xfrm>
            <a:off x="6453731" y="4589541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92" name="모서리가 둥근 직사각형 69">
              <a:extLst>
                <a:ext uri="{FF2B5EF4-FFF2-40B4-BE49-F238E27FC236}">
                  <a16:creationId xmlns:a16="http://schemas.microsoft.com/office/drawing/2014/main" id="{FFD76856-0AD7-4B08-958D-C0A69BAF2920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자유형 70">
              <a:extLst>
                <a:ext uri="{FF2B5EF4-FFF2-40B4-BE49-F238E27FC236}">
                  <a16:creationId xmlns:a16="http://schemas.microsoft.com/office/drawing/2014/main" id="{76024D8C-8840-49C8-ADC6-ADEC0312DC58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001EC318-82C5-4A8C-9140-F6D476349C1D}"/>
              </a:ext>
            </a:extLst>
          </p:cNvPr>
          <p:cNvGrpSpPr/>
          <p:nvPr/>
        </p:nvGrpSpPr>
        <p:grpSpPr>
          <a:xfrm>
            <a:off x="5141918" y="4085312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207" name="모서리가 둥근 직사각형 69">
              <a:extLst>
                <a:ext uri="{FF2B5EF4-FFF2-40B4-BE49-F238E27FC236}">
                  <a16:creationId xmlns:a16="http://schemas.microsoft.com/office/drawing/2014/main" id="{897F55A1-151B-4938-BB47-8DE27F65726E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자유형 70">
              <a:extLst>
                <a:ext uri="{FF2B5EF4-FFF2-40B4-BE49-F238E27FC236}">
                  <a16:creationId xmlns:a16="http://schemas.microsoft.com/office/drawing/2014/main" id="{C83554AF-2FAE-45FC-B227-E0AA469CA1AF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E744358F-2ACE-4A09-ADB7-E1D68038986A}"/>
              </a:ext>
            </a:extLst>
          </p:cNvPr>
          <p:cNvGrpSpPr/>
          <p:nvPr/>
        </p:nvGrpSpPr>
        <p:grpSpPr>
          <a:xfrm>
            <a:off x="5660453" y="4085312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210" name="모서리가 둥근 직사각형 69">
              <a:extLst>
                <a:ext uri="{FF2B5EF4-FFF2-40B4-BE49-F238E27FC236}">
                  <a16:creationId xmlns:a16="http://schemas.microsoft.com/office/drawing/2014/main" id="{C5B9D4D7-DFEA-41A2-BF27-ECFA08786A96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자유형 70">
              <a:extLst>
                <a:ext uri="{FF2B5EF4-FFF2-40B4-BE49-F238E27FC236}">
                  <a16:creationId xmlns:a16="http://schemas.microsoft.com/office/drawing/2014/main" id="{79813A97-50AD-4298-8063-8191CDB17DC4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DA6319D6-B833-4F49-8A8C-BD4CEDF85E4E}"/>
              </a:ext>
            </a:extLst>
          </p:cNvPr>
          <p:cNvGrpSpPr/>
          <p:nvPr/>
        </p:nvGrpSpPr>
        <p:grpSpPr>
          <a:xfrm>
            <a:off x="5142824" y="3596271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213" name="모서리가 둥근 직사각형 69">
              <a:extLst>
                <a:ext uri="{FF2B5EF4-FFF2-40B4-BE49-F238E27FC236}">
                  <a16:creationId xmlns:a16="http://schemas.microsoft.com/office/drawing/2014/main" id="{EF440272-CAC4-406E-92F7-96A0AAEC72C2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자유형 70">
              <a:extLst>
                <a:ext uri="{FF2B5EF4-FFF2-40B4-BE49-F238E27FC236}">
                  <a16:creationId xmlns:a16="http://schemas.microsoft.com/office/drawing/2014/main" id="{044C2452-5128-4FA8-9854-5729840C4B54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27F44608-57BD-4440-99AB-4E154D45F4F4}"/>
              </a:ext>
            </a:extLst>
          </p:cNvPr>
          <p:cNvGrpSpPr/>
          <p:nvPr/>
        </p:nvGrpSpPr>
        <p:grpSpPr>
          <a:xfrm>
            <a:off x="5661359" y="3596271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216" name="모서리가 둥근 직사각형 69">
              <a:extLst>
                <a:ext uri="{FF2B5EF4-FFF2-40B4-BE49-F238E27FC236}">
                  <a16:creationId xmlns:a16="http://schemas.microsoft.com/office/drawing/2014/main" id="{F28A845D-7623-4ACD-BC7F-CC7731B1BBA4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자유형 70">
              <a:extLst>
                <a:ext uri="{FF2B5EF4-FFF2-40B4-BE49-F238E27FC236}">
                  <a16:creationId xmlns:a16="http://schemas.microsoft.com/office/drawing/2014/main" id="{3DEF8F6B-7C38-4430-9D4F-099B4B8D59EC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21C8C592-3D72-4854-8869-78B971B03CDF}"/>
              </a:ext>
            </a:extLst>
          </p:cNvPr>
          <p:cNvGrpSpPr/>
          <p:nvPr/>
        </p:nvGrpSpPr>
        <p:grpSpPr>
          <a:xfrm>
            <a:off x="6690174" y="5058171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219" name="모서리가 둥근 직사각형 69">
              <a:extLst>
                <a:ext uri="{FF2B5EF4-FFF2-40B4-BE49-F238E27FC236}">
                  <a16:creationId xmlns:a16="http://schemas.microsoft.com/office/drawing/2014/main" id="{63AD8BBE-E127-421F-902B-5A7D8C319607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자유형 70">
              <a:extLst>
                <a:ext uri="{FF2B5EF4-FFF2-40B4-BE49-F238E27FC236}">
                  <a16:creationId xmlns:a16="http://schemas.microsoft.com/office/drawing/2014/main" id="{CAC0FFCF-0642-482D-8245-FB1274DB0D8D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F5DEC039-D306-454F-BD11-563C9D6B8005}"/>
              </a:ext>
            </a:extLst>
          </p:cNvPr>
          <p:cNvGrpSpPr/>
          <p:nvPr/>
        </p:nvGrpSpPr>
        <p:grpSpPr>
          <a:xfrm>
            <a:off x="7220161" y="5056714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222" name="모서리가 둥근 직사각형 69">
              <a:extLst>
                <a:ext uri="{FF2B5EF4-FFF2-40B4-BE49-F238E27FC236}">
                  <a16:creationId xmlns:a16="http://schemas.microsoft.com/office/drawing/2014/main" id="{3B4AB396-333D-4C9C-BCDF-F327F2DC653F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자유형 70">
              <a:extLst>
                <a:ext uri="{FF2B5EF4-FFF2-40B4-BE49-F238E27FC236}">
                  <a16:creationId xmlns:a16="http://schemas.microsoft.com/office/drawing/2014/main" id="{F3851E26-EEA9-43FA-85BC-6A2E090B6509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317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7" name="직선 연결선 116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평행 사변형 117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63399" y="1882219"/>
            <a:ext cx="10265202" cy="328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963399" y="1762679"/>
            <a:ext cx="10265202" cy="25641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3815" y="6549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415" y="5025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  <a:endParaRPr lang="ko-KR" altLang="en-US" sz="44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" name="자유형 11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14" name="자유형 13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21" name="자유형 20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6" name="직선 연결선 35"/>
          <p:cNvCxnSpPr/>
          <p:nvPr/>
        </p:nvCxnSpPr>
        <p:spPr>
          <a:xfrm>
            <a:off x="2024568" y="1987108"/>
            <a:ext cx="948884" cy="0"/>
          </a:xfrm>
          <a:prstGeom prst="line">
            <a:avLst/>
          </a:prstGeom>
          <a:ln w="762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138302" y="1945198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370712" y="1946150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603122" y="1945198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63400" y="1762679"/>
            <a:ext cx="10265201" cy="4685746"/>
          </a:xfrm>
          <a:prstGeom prst="roundRect">
            <a:avLst>
              <a:gd name="adj" fmla="val 420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929423" y="2210628"/>
            <a:ext cx="102991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DAA8CFE-AD4C-41B0-8818-096BC4A9C72F}"/>
              </a:ext>
            </a:extLst>
          </p:cNvPr>
          <p:cNvCxnSpPr>
            <a:cxnSpLocks/>
          </p:cNvCxnSpPr>
          <p:nvPr/>
        </p:nvCxnSpPr>
        <p:spPr>
          <a:xfrm>
            <a:off x="1326016" y="2951430"/>
            <a:ext cx="3481251" cy="0"/>
          </a:xfrm>
          <a:prstGeom prst="line">
            <a:avLst/>
          </a:prstGeom>
          <a:ln w="76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16CECD-B0D7-4589-B21E-C14423E080B9}"/>
              </a:ext>
            </a:extLst>
          </p:cNvPr>
          <p:cNvGrpSpPr/>
          <p:nvPr/>
        </p:nvGrpSpPr>
        <p:grpSpPr>
          <a:xfrm>
            <a:off x="7392475" y="2301770"/>
            <a:ext cx="1984808" cy="1813342"/>
            <a:chOff x="7392475" y="2301770"/>
            <a:chExt cx="1984808" cy="181334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60F7ED9-D243-4CCC-98F6-4F0DEA05F309}"/>
                </a:ext>
              </a:extLst>
            </p:cNvPr>
            <p:cNvSpPr/>
            <p:nvPr/>
          </p:nvSpPr>
          <p:spPr>
            <a:xfrm>
              <a:off x="7392475" y="2622020"/>
              <a:ext cx="1984808" cy="1493092"/>
            </a:xfrm>
            <a:prstGeom prst="roundRect">
              <a:avLst/>
            </a:prstGeom>
            <a:noFill/>
            <a:ln w="57150">
              <a:solidFill>
                <a:srgbClr val="C03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E87CE151-2549-4BE3-BF74-590836441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6533" y="2301770"/>
              <a:ext cx="586872" cy="58687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8F339E-7904-4483-9FF1-D858D0B4A049}"/>
                </a:ext>
              </a:extLst>
            </p:cNvPr>
            <p:cNvSpPr txBox="1"/>
            <p:nvPr/>
          </p:nvSpPr>
          <p:spPr>
            <a:xfrm>
              <a:off x="8246113" y="2408984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A</a:t>
              </a:r>
              <a:endParaRPr lang="ko-KR" altLang="en-US" sz="2000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407ACE-FC26-42BE-A58B-E4CB1E85B02D}"/>
              </a:ext>
            </a:extLst>
          </p:cNvPr>
          <p:cNvGrpSpPr/>
          <p:nvPr/>
        </p:nvGrpSpPr>
        <p:grpSpPr>
          <a:xfrm>
            <a:off x="6332850" y="4207257"/>
            <a:ext cx="1984808" cy="1804509"/>
            <a:chOff x="6332850" y="4207257"/>
            <a:chExt cx="1984808" cy="180450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59060C8-34FC-4370-A35F-FEF8A9E8FB22}"/>
                </a:ext>
              </a:extLst>
            </p:cNvPr>
            <p:cNvSpPr/>
            <p:nvPr/>
          </p:nvSpPr>
          <p:spPr>
            <a:xfrm>
              <a:off x="6332850" y="4518674"/>
              <a:ext cx="1984808" cy="1493092"/>
            </a:xfrm>
            <a:prstGeom prst="roundRect">
              <a:avLst/>
            </a:prstGeom>
            <a:noFill/>
            <a:ln w="57150">
              <a:solidFill>
                <a:srgbClr val="C03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8" name="그림 367" descr="그리기이(가) 표시된 사진&#10;&#10;자동 생성된 설명">
              <a:extLst>
                <a:ext uri="{FF2B5EF4-FFF2-40B4-BE49-F238E27FC236}">
                  <a16:creationId xmlns:a16="http://schemas.microsoft.com/office/drawing/2014/main" id="{1FE83E98-3D13-4449-BCA3-84D661361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578" y="4207257"/>
              <a:ext cx="586872" cy="586872"/>
            </a:xfrm>
            <a:prstGeom prst="rect">
              <a:avLst/>
            </a:prstGeom>
          </p:spPr>
        </p:pic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A7977EE5-0AFD-4C05-A591-37BD52FC0D1F}"/>
                </a:ext>
              </a:extLst>
            </p:cNvPr>
            <p:cNvSpPr txBox="1"/>
            <p:nvPr/>
          </p:nvSpPr>
          <p:spPr>
            <a:xfrm>
              <a:off x="7149158" y="4314471"/>
              <a:ext cx="349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B</a:t>
              </a:r>
              <a:endParaRPr lang="ko-KR" altLang="en-US" sz="2000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C83666-5809-4C40-AC00-57FDD8EA2CC7}"/>
              </a:ext>
            </a:extLst>
          </p:cNvPr>
          <p:cNvGrpSpPr/>
          <p:nvPr/>
        </p:nvGrpSpPr>
        <p:grpSpPr>
          <a:xfrm>
            <a:off x="8673100" y="4207257"/>
            <a:ext cx="1984808" cy="1785524"/>
            <a:chOff x="8673100" y="4207257"/>
            <a:chExt cx="1984808" cy="178552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6B37F44-FA32-40F1-8154-23C82D6A9C14}"/>
                </a:ext>
              </a:extLst>
            </p:cNvPr>
            <p:cNvSpPr/>
            <p:nvPr/>
          </p:nvSpPr>
          <p:spPr>
            <a:xfrm>
              <a:off x="8673100" y="4499689"/>
              <a:ext cx="1984808" cy="1493092"/>
            </a:xfrm>
            <a:prstGeom prst="roundRect">
              <a:avLst/>
            </a:prstGeom>
            <a:noFill/>
            <a:ln w="57150">
              <a:solidFill>
                <a:srgbClr val="C03A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91CEF572-7488-4CEA-BC85-1502D81CB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374" y="4207257"/>
              <a:ext cx="586872" cy="58687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0661C2-D844-452E-B2A8-56B8AF613543}"/>
                </a:ext>
              </a:extLst>
            </p:cNvPr>
            <p:cNvSpPr txBox="1"/>
            <p:nvPr/>
          </p:nvSpPr>
          <p:spPr>
            <a:xfrm>
              <a:off x="9526954" y="4314471"/>
              <a:ext cx="3497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아리따-돋움4.0(OTF)-Bold" panose="02020603020101020101" pitchFamily="18" charset="-127"/>
                  <a:ea typeface="아리따-돋움4.0(OTF)-Bold" panose="02020603020101020101" pitchFamily="18" charset="-127"/>
                </a:rPr>
                <a:t>C</a:t>
              </a:r>
              <a:endParaRPr lang="ko-KR" altLang="en-US" sz="2000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CA095AC-DA80-4E9C-BAA9-D76CE4D0EDB7}"/>
              </a:ext>
            </a:extLst>
          </p:cNvPr>
          <p:cNvGrpSpPr/>
          <p:nvPr/>
        </p:nvGrpSpPr>
        <p:grpSpPr>
          <a:xfrm>
            <a:off x="4086046" y="3596271"/>
            <a:ext cx="3648465" cy="2029428"/>
            <a:chOff x="1470624" y="4018650"/>
            <a:chExt cx="3648465" cy="2029428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8C6BFEF-1273-4DED-800D-59EE458BD29C}"/>
                </a:ext>
              </a:extLst>
            </p:cNvPr>
            <p:cNvGrpSpPr/>
            <p:nvPr/>
          </p:nvGrpSpPr>
          <p:grpSpPr>
            <a:xfrm>
              <a:off x="1470624" y="5579448"/>
              <a:ext cx="514350" cy="468630"/>
              <a:chOff x="3209925" y="4200525"/>
              <a:chExt cx="859155" cy="85915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59" name="모서리가 둥근 직사각형 69">
                <a:extLst>
                  <a:ext uri="{FF2B5EF4-FFF2-40B4-BE49-F238E27FC236}">
                    <a16:creationId xmlns:a16="http://schemas.microsoft.com/office/drawing/2014/main" id="{7459E024-C118-4ED8-8A1B-33E8C97117F2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0" name="자유형 70">
                <a:extLst>
                  <a:ext uri="{FF2B5EF4-FFF2-40B4-BE49-F238E27FC236}">
                    <a16:creationId xmlns:a16="http://schemas.microsoft.com/office/drawing/2014/main" id="{70383D3D-A17C-4058-87DF-BBD08333643F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0D95349E-899B-4636-8CEE-9AB7E20477C5}"/>
                </a:ext>
              </a:extLst>
            </p:cNvPr>
            <p:cNvGrpSpPr/>
            <p:nvPr/>
          </p:nvGrpSpPr>
          <p:grpSpPr>
            <a:xfrm>
              <a:off x="1989159" y="5579448"/>
              <a:ext cx="514350" cy="468630"/>
              <a:chOff x="3209925" y="4200525"/>
              <a:chExt cx="859155" cy="85915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57" name="모서리가 둥근 직사각형 69">
                <a:extLst>
                  <a:ext uri="{FF2B5EF4-FFF2-40B4-BE49-F238E27FC236}">
                    <a16:creationId xmlns:a16="http://schemas.microsoft.com/office/drawing/2014/main" id="{9FF9E6AB-438E-454F-996F-868125DDB6AF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8" name="자유형 70">
                <a:extLst>
                  <a:ext uri="{FF2B5EF4-FFF2-40B4-BE49-F238E27FC236}">
                    <a16:creationId xmlns:a16="http://schemas.microsoft.com/office/drawing/2014/main" id="{D379501F-C966-419C-B861-80B195BC6A25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A7A93A96-DF66-41A6-BECC-22EF5E24E8D1}"/>
                </a:ext>
              </a:extLst>
            </p:cNvPr>
            <p:cNvGrpSpPr/>
            <p:nvPr/>
          </p:nvGrpSpPr>
          <p:grpSpPr>
            <a:xfrm>
              <a:off x="1471530" y="5090407"/>
              <a:ext cx="514350" cy="468630"/>
              <a:chOff x="3209925" y="4200525"/>
              <a:chExt cx="859155" cy="85915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55" name="모서리가 둥근 직사각형 69">
                <a:extLst>
                  <a:ext uri="{FF2B5EF4-FFF2-40B4-BE49-F238E27FC236}">
                    <a16:creationId xmlns:a16="http://schemas.microsoft.com/office/drawing/2014/main" id="{9F15E56D-4DE9-4294-AAFD-3E29745D4903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6" name="자유형 70">
                <a:extLst>
                  <a:ext uri="{FF2B5EF4-FFF2-40B4-BE49-F238E27FC236}">
                    <a16:creationId xmlns:a16="http://schemas.microsoft.com/office/drawing/2014/main" id="{C6FE3AEE-0D31-47D9-AC14-B936148E8D72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DB348BD-B9B5-438E-9466-EE46567F7719}"/>
                </a:ext>
              </a:extLst>
            </p:cNvPr>
            <p:cNvGrpSpPr/>
            <p:nvPr/>
          </p:nvGrpSpPr>
          <p:grpSpPr>
            <a:xfrm>
              <a:off x="1990065" y="5090407"/>
              <a:ext cx="514350" cy="468630"/>
              <a:chOff x="3209925" y="4200525"/>
              <a:chExt cx="859155" cy="85915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53" name="모서리가 둥근 직사각형 69">
                <a:extLst>
                  <a:ext uri="{FF2B5EF4-FFF2-40B4-BE49-F238E27FC236}">
                    <a16:creationId xmlns:a16="http://schemas.microsoft.com/office/drawing/2014/main" id="{468E8D08-8665-4F29-9E47-134B14A90EC5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4" name="자유형 70">
                <a:extLst>
                  <a:ext uri="{FF2B5EF4-FFF2-40B4-BE49-F238E27FC236}">
                    <a16:creationId xmlns:a16="http://schemas.microsoft.com/office/drawing/2014/main" id="{891250B4-923E-4F3D-9FA4-CF040D520427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8B42CE09-F972-4226-AD33-5B85020FAF8F}"/>
                </a:ext>
              </a:extLst>
            </p:cNvPr>
            <p:cNvGrpSpPr/>
            <p:nvPr/>
          </p:nvGrpSpPr>
          <p:grpSpPr>
            <a:xfrm>
              <a:off x="3563083" y="5490801"/>
              <a:ext cx="514350" cy="468630"/>
              <a:chOff x="3209925" y="4200525"/>
              <a:chExt cx="859155" cy="85915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51" name="모서리가 둥근 직사각형 69">
                <a:extLst>
                  <a:ext uri="{FF2B5EF4-FFF2-40B4-BE49-F238E27FC236}">
                    <a16:creationId xmlns:a16="http://schemas.microsoft.com/office/drawing/2014/main" id="{502D7FFB-0730-49F7-A358-A4A241B2754D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2" name="자유형 70">
                <a:extLst>
                  <a:ext uri="{FF2B5EF4-FFF2-40B4-BE49-F238E27FC236}">
                    <a16:creationId xmlns:a16="http://schemas.microsoft.com/office/drawing/2014/main" id="{74A99C89-967B-41A4-87B2-2370F2E78AEB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FDB9A3DD-7518-47C1-AF02-457B657037A7}"/>
                </a:ext>
              </a:extLst>
            </p:cNvPr>
            <p:cNvGrpSpPr/>
            <p:nvPr/>
          </p:nvGrpSpPr>
          <p:grpSpPr>
            <a:xfrm>
              <a:off x="3838309" y="5011920"/>
              <a:ext cx="514350" cy="468630"/>
              <a:chOff x="3209925" y="4200525"/>
              <a:chExt cx="859155" cy="85915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49" name="모서리가 둥근 직사각형 69">
                <a:extLst>
                  <a:ext uri="{FF2B5EF4-FFF2-40B4-BE49-F238E27FC236}">
                    <a16:creationId xmlns:a16="http://schemas.microsoft.com/office/drawing/2014/main" id="{808D662C-4413-4CBE-B57B-DA456CA227F5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자유형 70">
                <a:extLst>
                  <a:ext uri="{FF2B5EF4-FFF2-40B4-BE49-F238E27FC236}">
                    <a16:creationId xmlns:a16="http://schemas.microsoft.com/office/drawing/2014/main" id="{D1A005A9-5003-4944-9563-1C2753790AED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8BFFAFBF-785C-46B2-BF3C-86D6482E1A80}"/>
                </a:ext>
              </a:extLst>
            </p:cNvPr>
            <p:cNvGrpSpPr/>
            <p:nvPr/>
          </p:nvGrpSpPr>
          <p:grpSpPr>
            <a:xfrm>
              <a:off x="2526496" y="4507691"/>
              <a:ext cx="514350" cy="468630"/>
              <a:chOff x="3209925" y="4200525"/>
              <a:chExt cx="859155" cy="859155"/>
            </a:xfrm>
            <a:solidFill>
              <a:srgbClr val="C00000"/>
            </a:solidFill>
          </p:grpSpPr>
          <p:sp>
            <p:nvSpPr>
              <p:cNvPr id="147" name="모서리가 둥근 직사각형 69">
                <a:extLst>
                  <a:ext uri="{FF2B5EF4-FFF2-40B4-BE49-F238E27FC236}">
                    <a16:creationId xmlns:a16="http://schemas.microsoft.com/office/drawing/2014/main" id="{2E8D18EC-853A-454F-9FB8-CB80EFD2D673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자유형 70">
                <a:extLst>
                  <a:ext uri="{FF2B5EF4-FFF2-40B4-BE49-F238E27FC236}">
                    <a16:creationId xmlns:a16="http://schemas.microsoft.com/office/drawing/2014/main" id="{5B7C286F-6676-42F3-813E-163808D649B4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CBDEFA5-1708-4563-9729-59EBB1964D17}"/>
                </a:ext>
              </a:extLst>
            </p:cNvPr>
            <p:cNvGrpSpPr/>
            <p:nvPr/>
          </p:nvGrpSpPr>
          <p:grpSpPr>
            <a:xfrm>
              <a:off x="3045031" y="4507691"/>
              <a:ext cx="514350" cy="468630"/>
              <a:chOff x="3209925" y="4200525"/>
              <a:chExt cx="859155" cy="859155"/>
            </a:xfrm>
            <a:solidFill>
              <a:srgbClr val="C00000"/>
            </a:solidFill>
          </p:grpSpPr>
          <p:sp>
            <p:nvSpPr>
              <p:cNvPr id="145" name="모서리가 둥근 직사각형 69">
                <a:extLst>
                  <a:ext uri="{FF2B5EF4-FFF2-40B4-BE49-F238E27FC236}">
                    <a16:creationId xmlns:a16="http://schemas.microsoft.com/office/drawing/2014/main" id="{513690A7-FF22-4149-B122-CFD7BEC06D87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자유형 70">
                <a:extLst>
                  <a:ext uri="{FF2B5EF4-FFF2-40B4-BE49-F238E27FC236}">
                    <a16:creationId xmlns:a16="http://schemas.microsoft.com/office/drawing/2014/main" id="{09209899-A66C-49E3-8E02-D1DBA4B39C1B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CF88844F-79C7-4102-A2E9-C9E7561E9DEE}"/>
                </a:ext>
              </a:extLst>
            </p:cNvPr>
            <p:cNvGrpSpPr/>
            <p:nvPr/>
          </p:nvGrpSpPr>
          <p:grpSpPr>
            <a:xfrm>
              <a:off x="2527402" y="4018650"/>
              <a:ext cx="514350" cy="468630"/>
              <a:chOff x="3209925" y="4200525"/>
              <a:chExt cx="859155" cy="85915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43" name="모서리가 둥근 직사각형 69">
                <a:extLst>
                  <a:ext uri="{FF2B5EF4-FFF2-40B4-BE49-F238E27FC236}">
                    <a16:creationId xmlns:a16="http://schemas.microsoft.com/office/drawing/2014/main" id="{A26A43D4-63EB-45D6-9BAA-59508E3FEE2F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자유형 70">
                <a:extLst>
                  <a:ext uri="{FF2B5EF4-FFF2-40B4-BE49-F238E27FC236}">
                    <a16:creationId xmlns:a16="http://schemas.microsoft.com/office/drawing/2014/main" id="{4BB62DE3-CA47-439A-824C-2D4F6112A31D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A2D239D9-31AA-442C-B2E2-2AFD3EFA85E4}"/>
                </a:ext>
              </a:extLst>
            </p:cNvPr>
            <p:cNvGrpSpPr/>
            <p:nvPr/>
          </p:nvGrpSpPr>
          <p:grpSpPr>
            <a:xfrm>
              <a:off x="3045937" y="4018650"/>
              <a:ext cx="514350" cy="468630"/>
              <a:chOff x="3209925" y="4200525"/>
              <a:chExt cx="859155" cy="85915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41" name="모서리가 둥근 직사각형 69">
                <a:extLst>
                  <a:ext uri="{FF2B5EF4-FFF2-40B4-BE49-F238E27FC236}">
                    <a16:creationId xmlns:a16="http://schemas.microsoft.com/office/drawing/2014/main" id="{8FC17024-D47C-4236-B1E1-47E8EA3E5D92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자유형 70">
                <a:extLst>
                  <a:ext uri="{FF2B5EF4-FFF2-40B4-BE49-F238E27FC236}">
                    <a16:creationId xmlns:a16="http://schemas.microsoft.com/office/drawing/2014/main" id="{3E8D4B2F-A9A4-4EEE-9073-7E21AD8047DD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F93C58B-23A0-4D67-9E1D-D3E46A011315}"/>
                </a:ext>
              </a:extLst>
            </p:cNvPr>
            <p:cNvGrpSpPr/>
            <p:nvPr/>
          </p:nvGrpSpPr>
          <p:grpSpPr>
            <a:xfrm>
              <a:off x="4074752" y="5480550"/>
              <a:ext cx="514350" cy="468630"/>
              <a:chOff x="3209925" y="4200525"/>
              <a:chExt cx="859155" cy="859155"/>
            </a:xfrm>
            <a:solidFill>
              <a:srgbClr val="C00000"/>
            </a:solidFill>
          </p:grpSpPr>
          <p:sp>
            <p:nvSpPr>
              <p:cNvPr id="139" name="모서리가 둥근 직사각형 69">
                <a:extLst>
                  <a:ext uri="{FF2B5EF4-FFF2-40B4-BE49-F238E27FC236}">
                    <a16:creationId xmlns:a16="http://schemas.microsoft.com/office/drawing/2014/main" id="{E161D7F2-F4A0-4757-B95B-E20964877DB6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0" name="자유형 70">
                <a:extLst>
                  <a:ext uri="{FF2B5EF4-FFF2-40B4-BE49-F238E27FC236}">
                    <a16:creationId xmlns:a16="http://schemas.microsoft.com/office/drawing/2014/main" id="{0CCDC31A-5F1D-455C-A208-F65FD58712AB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1D275B7-5F8C-4182-8D18-42860D885026}"/>
                </a:ext>
              </a:extLst>
            </p:cNvPr>
            <p:cNvGrpSpPr/>
            <p:nvPr/>
          </p:nvGrpSpPr>
          <p:grpSpPr>
            <a:xfrm>
              <a:off x="4604739" y="5479093"/>
              <a:ext cx="514350" cy="468630"/>
              <a:chOff x="3209925" y="4200525"/>
              <a:chExt cx="859155" cy="85915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37" name="모서리가 둥근 직사각형 69">
                <a:extLst>
                  <a:ext uri="{FF2B5EF4-FFF2-40B4-BE49-F238E27FC236}">
                    <a16:creationId xmlns:a16="http://schemas.microsoft.com/office/drawing/2014/main" id="{1CA2851E-8534-419F-93D6-9760C3A011D1}"/>
                  </a:ext>
                </a:extLst>
              </p:cNvPr>
              <p:cNvSpPr/>
              <p:nvPr/>
            </p:nvSpPr>
            <p:spPr>
              <a:xfrm>
                <a:off x="3209925" y="4200525"/>
                <a:ext cx="859155" cy="859155"/>
              </a:xfrm>
              <a:prstGeom prst="roundRect">
                <a:avLst>
                  <a:gd name="adj" fmla="val 4472"/>
                </a:avLst>
              </a:pr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8" name="자유형 70">
                <a:extLst>
                  <a:ext uri="{FF2B5EF4-FFF2-40B4-BE49-F238E27FC236}">
                    <a16:creationId xmlns:a16="http://schemas.microsoft.com/office/drawing/2014/main" id="{59E23757-D7FA-4470-9418-631983FD703E}"/>
                  </a:ext>
                </a:extLst>
              </p:cNvPr>
              <p:cNvSpPr/>
              <p:nvPr/>
            </p:nvSpPr>
            <p:spPr>
              <a:xfrm>
                <a:off x="3526155" y="4201160"/>
                <a:ext cx="262890" cy="352425"/>
              </a:xfrm>
              <a:custGeom>
                <a:avLst/>
                <a:gdLst>
                  <a:gd name="connsiteX0" fmla="*/ 0 w 262890"/>
                  <a:gd name="connsiteY0" fmla="*/ 0 h 352425"/>
                  <a:gd name="connsiteX1" fmla="*/ 262890 w 262890"/>
                  <a:gd name="connsiteY1" fmla="*/ 0 h 352425"/>
                  <a:gd name="connsiteX2" fmla="*/ 262890 w 262890"/>
                  <a:gd name="connsiteY2" fmla="*/ 352425 h 352425"/>
                  <a:gd name="connsiteX3" fmla="*/ 260713 w 262890"/>
                  <a:gd name="connsiteY3" fmla="*/ 352425 h 352425"/>
                  <a:gd name="connsiteX4" fmla="*/ 131445 w 262890"/>
                  <a:gd name="connsiteY4" fmla="*/ 261937 h 352425"/>
                  <a:gd name="connsiteX5" fmla="*/ 2177 w 262890"/>
                  <a:gd name="connsiteY5" fmla="*/ 352425 h 352425"/>
                  <a:gd name="connsiteX6" fmla="*/ 0 w 262890"/>
                  <a:gd name="connsiteY6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890" h="352425">
                    <a:moveTo>
                      <a:pt x="0" y="0"/>
                    </a:moveTo>
                    <a:lnTo>
                      <a:pt x="262890" y="0"/>
                    </a:lnTo>
                    <a:lnTo>
                      <a:pt x="262890" y="352425"/>
                    </a:lnTo>
                    <a:lnTo>
                      <a:pt x="260713" y="352425"/>
                    </a:lnTo>
                    <a:lnTo>
                      <a:pt x="131445" y="261937"/>
                    </a:lnTo>
                    <a:lnTo>
                      <a:pt x="2177" y="352425"/>
                    </a:lnTo>
                    <a:lnTo>
                      <a:pt x="0" y="352425"/>
                    </a:lnTo>
                    <a:close/>
                  </a:path>
                </a:pathLst>
              </a:custGeom>
              <a:grp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C919D1-48B3-4920-90A5-CEB9E5B50063}"/>
              </a:ext>
            </a:extLst>
          </p:cNvPr>
          <p:cNvSpPr/>
          <p:nvPr/>
        </p:nvSpPr>
        <p:spPr>
          <a:xfrm>
            <a:off x="1183069" y="2326624"/>
            <a:ext cx="3493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정보를 모으는 공간 </a:t>
            </a:r>
          </a:p>
        </p:txBody>
      </p:sp>
    </p:spTree>
    <p:extLst>
      <p:ext uri="{BB962C8B-B14F-4D97-AF65-F5344CB8AC3E}">
        <p14:creationId xmlns:p14="http://schemas.microsoft.com/office/powerpoint/2010/main" val="98307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-0.20404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7" name="직선 연결선 116"/>
          <p:cNvCxnSpPr/>
          <p:nvPr/>
        </p:nvCxnSpPr>
        <p:spPr>
          <a:xfrm flipH="1">
            <a:off x="-627928" y="3036445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평행 사변형 117"/>
          <p:cNvSpPr/>
          <p:nvPr/>
        </p:nvSpPr>
        <p:spPr>
          <a:xfrm>
            <a:off x="4708068" y="502528"/>
            <a:ext cx="8843275" cy="7348742"/>
          </a:xfrm>
          <a:prstGeom prst="parallelogram">
            <a:avLst>
              <a:gd name="adj" fmla="val 1066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연결선 118"/>
          <p:cNvCxnSpPr/>
          <p:nvPr/>
        </p:nvCxnSpPr>
        <p:spPr>
          <a:xfrm flipH="1">
            <a:off x="11315422" y="-160392"/>
            <a:ext cx="1393646" cy="132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963399" y="1882219"/>
            <a:ext cx="10265202" cy="328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963399" y="1762679"/>
            <a:ext cx="10265202" cy="25641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3815" y="6549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>
                    <a:lumMod val="8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415" y="502528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개발 의도</a:t>
            </a:r>
            <a:endParaRPr lang="ko-KR" altLang="en-US" sz="4400" b="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1315422" y="6448425"/>
            <a:ext cx="664476" cy="321535"/>
            <a:chOff x="4799100" y="3387188"/>
            <a:chExt cx="1598120" cy="79271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" name="자유형 11"/>
            <p:cNvSpPr/>
            <p:nvPr/>
          </p:nvSpPr>
          <p:spPr>
            <a:xfrm rot="14080222" flipH="1">
              <a:off x="4799848" y="3386440"/>
              <a:ext cx="792710" cy="794206"/>
            </a:xfrm>
            <a:custGeom>
              <a:avLst/>
              <a:gdLst>
                <a:gd name="connsiteX0" fmla="*/ 310210 w 1472183"/>
                <a:gd name="connsiteY0" fmla="*/ 496146 h 1528040"/>
                <a:gd name="connsiteX1" fmla="*/ 441959 w 1472183"/>
                <a:gd name="connsiteY1" fmla="*/ 402760 h 1528040"/>
                <a:gd name="connsiteX2" fmla="*/ 494296 w 1472183"/>
                <a:gd name="connsiteY2" fmla="*/ 450599 h 1528040"/>
                <a:gd name="connsiteX3" fmla="*/ 565114 w 1472183"/>
                <a:gd name="connsiteY3" fmla="*/ 508807 h 1528040"/>
                <a:gd name="connsiteX4" fmla="*/ 827164 w 1472183"/>
                <a:gd name="connsiteY4" fmla="*/ 663833 h 1528040"/>
                <a:gd name="connsiteX5" fmla="*/ 834547 w 1472183"/>
                <a:gd name="connsiteY5" fmla="*/ 661184 h 1528040"/>
                <a:gd name="connsiteX6" fmla="*/ 835339 w 1472183"/>
                <a:gd name="connsiteY6" fmla="*/ 661801 h 1528040"/>
                <a:gd name="connsiteX7" fmla="*/ 706477 w 1472183"/>
                <a:gd name="connsiteY7" fmla="*/ 753141 h 1528040"/>
                <a:gd name="connsiteX8" fmla="*/ 706466 w 1472183"/>
                <a:gd name="connsiteY8" fmla="*/ 753254 h 1528040"/>
                <a:gd name="connsiteX9" fmla="*/ 706166 w 1472183"/>
                <a:gd name="connsiteY9" fmla="*/ 753361 h 1528040"/>
                <a:gd name="connsiteX10" fmla="*/ 703590 w 1472183"/>
                <a:gd name="connsiteY10" fmla="*/ 755187 h 1528040"/>
                <a:gd name="connsiteX11" fmla="*/ 702798 w 1472183"/>
                <a:gd name="connsiteY11" fmla="*/ 754569 h 1528040"/>
                <a:gd name="connsiteX12" fmla="*/ 695415 w 1472183"/>
                <a:gd name="connsiteY12" fmla="*/ 757218 h 1528040"/>
                <a:gd name="connsiteX13" fmla="*/ 433366 w 1472183"/>
                <a:gd name="connsiteY13" fmla="*/ 602193 h 1528040"/>
                <a:gd name="connsiteX14" fmla="*/ 362547 w 1472183"/>
                <a:gd name="connsiteY14" fmla="*/ 543985 h 1528040"/>
                <a:gd name="connsiteX15" fmla="*/ 844839 w 1472183"/>
                <a:gd name="connsiteY15" fmla="*/ 1265588 h 1528040"/>
                <a:gd name="connsiteX16" fmla="*/ 789905 w 1472183"/>
                <a:gd name="connsiteY16" fmla="*/ 1133611 h 1528040"/>
                <a:gd name="connsiteX17" fmla="*/ 770853 w 1472183"/>
                <a:gd name="connsiteY17" fmla="*/ 977829 h 1528040"/>
                <a:gd name="connsiteX18" fmla="*/ 773949 w 1472183"/>
                <a:gd name="connsiteY18" fmla="*/ 974352 h 1528040"/>
                <a:gd name="connsiteX19" fmla="*/ 773813 w 1472183"/>
                <a:gd name="connsiteY19" fmla="*/ 973862 h 1528040"/>
                <a:gd name="connsiteX20" fmla="*/ 775360 w 1472183"/>
                <a:gd name="connsiteY20" fmla="*/ 972765 h 1528040"/>
                <a:gd name="connsiteX21" fmla="*/ 775486 w 1472183"/>
                <a:gd name="connsiteY21" fmla="*/ 972624 h 1528040"/>
                <a:gd name="connsiteX22" fmla="*/ 775547 w 1472183"/>
                <a:gd name="connsiteY22" fmla="*/ 972633 h 1528040"/>
                <a:gd name="connsiteX23" fmla="*/ 1024035 w 1472183"/>
                <a:gd name="connsiteY23" fmla="*/ 796500 h 1528040"/>
                <a:gd name="connsiteX24" fmla="*/ 1024171 w 1472183"/>
                <a:gd name="connsiteY24" fmla="*/ 796990 h 1528040"/>
                <a:gd name="connsiteX25" fmla="*/ 1021075 w 1472183"/>
                <a:gd name="connsiteY25" fmla="*/ 800468 h 1528040"/>
                <a:gd name="connsiteX26" fmla="*/ 1040126 w 1472183"/>
                <a:gd name="connsiteY26" fmla="*/ 956250 h 1528040"/>
                <a:gd name="connsiteX27" fmla="*/ 1095061 w 1472183"/>
                <a:gd name="connsiteY27" fmla="*/ 1088226 h 1528040"/>
                <a:gd name="connsiteX28" fmla="*/ 1102587 w 1472183"/>
                <a:gd name="connsiteY28" fmla="*/ 1094981 h 1528040"/>
                <a:gd name="connsiteX29" fmla="*/ 1106048 w 1472183"/>
                <a:gd name="connsiteY29" fmla="*/ 1095473 h 1528040"/>
                <a:gd name="connsiteX30" fmla="*/ 1106607 w 1472183"/>
                <a:gd name="connsiteY30" fmla="*/ 1097514 h 1528040"/>
                <a:gd name="connsiteX31" fmla="*/ 858691 w 1472183"/>
                <a:gd name="connsiteY31" fmla="*/ 1273241 h 1528040"/>
                <a:gd name="connsiteX32" fmla="*/ 858689 w 1472183"/>
                <a:gd name="connsiteY32" fmla="*/ 1273244 h 1528040"/>
                <a:gd name="connsiteX33" fmla="*/ 858687 w 1472183"/>
                <a:gd name="connsiteY33" fmla="*/ 1273243 h 1528040"/>
                <a:gd name="connsiteX34" fmla="*/ 856385 w 1472183"/>
                <a:gd name="connsiteY34" fmla="*/ 1274875 h 1528040"/>
                <a:gd name="connsiteX35" fmla="*/ 855826 w 1472183"/>
                <a:gd name="connsiteY35" fmla="*/ 1272835 h 1528040"/>
                <a:gd name="connsiteX36" fmla="*/ 852365 w 1472183"/>
                <a:gd name="connsiteY36" fmla="*/ 1272342 h 1528040"/>
                <a:gd name="connsiteX37" fmla="*/ 844839 w 1472183"/>
                <a:gd name="connsiteY37" fmla="*/ 1265588 h 1528040"/>
                <a:gd name="connsiteX38" fmla="*/ 767471 w 1472183"/>
                <a:gd name="connsiteY38" fmla="*/ 1484859 h 1528040"/>
                <a:gd name="connsiteX39" fmla="*/ 781988 w 1472183"/>
                <a:gd name="connsiteY39" fmla="*/ 1498905 h 1528040"/>
                <a:gd name="connsiteX40" fmla="*/ 788234 w 1472183"/>
                <a:gd name="connsiteY40" fmla="*/ 1500408 h 1528040"/>
                <a:gd name="connsiteX41" fmla="*/ 789565 w 1472183"/>
                <a:gd name="connsiteY41" fmla="*/ 1504370 h 1528040"/>
                <a:gd name="connsiteX42" fmla="*/ 793400 w 1472183"/>
                <a:gd name="connsiteY42" fmla="*/ 1501652 h 1528040"/>
                <a:gd name="connsiteX43" fmla="*/ 793402 w 1472183"/>
                <a:gd name="connsiteY43" fmla="*/ 1501653 h 1528040"/>
                <a:gd name="connsiteX44" fmla="*/ 793406 w 1472183"/>
                <a:gd name="connsiteY44" fmla="*/ 1501648 h 1528040"/>
                <a:gd name="connsiteX45" fmla="*/ 1472183 w 1472183"/>
                <a:gd name="connsiteY45" fmla="*/ 1020519 h 1528040"/>
                <a:gd name="connsiteX46" fmla="*/ 1471508 w 1472183"/>
                <a:gd name="connsiteY46" fmla="*/ 1018512 h 1528040"/>
                <a:gd name="connsiteX47" fmla="*/ 1462715 w 1472183"/>
                <a:gd name="connsiteY47" fmla="*/ 1016395 h 1528040"/>
                <a:gd name="connsiteX48" fmla="*/ 1402167 w 1472183"/>
                <a:gd name="connsiteY48" fmla="*/ 925097 h 1528040"/>
                <a:gd name="connsiteX49" fmla="*/ 1389648 w 1472183"/>
                <a:gd name="connsiteY49" fmla="*/ 896890 h 1528040"/>
                <a:gd name="connsiteX50" fmla="*/ 1233055 w 1472183"/>
                <a:gd name="connsiteY50" fmla="*/ 1007885 h 1528040"/>
                <a:gd name="connsiteX51" fmla="*/ 1233053 w 1472183"/>
                <a:gd name="connsiteY51" fmla="*/ 1007888 h 1528040"/>
                <a:gd name="connsiteX52" fmla="*/ 1233051 w 1472183"/>
                <a:gd name="connsiteY52" fmla="*/ 1007888 h 1528040"/>
                <a:gd name="connsiteX53" fmla="*/ 1230449 w 1472183"/>
                <a:gd name="connsiteY53" fmla="*/ 1009732 h 1528040"/>
                <a:gd name="connsiteX54" fmla="*/ 1229967 w 1472183"/>
                <a:gd name="connsiteY54" fmla="*/ 1007637 h 1528040"/>
                <a:gd name="connsiteX55" fmla="*/ 1226237 w 1472183"/>
                <a:gd name="connsiteY55" fmla="*/ 1007335 h 1528040"/>
                <a:gd name="connsiteX56" fmla="*/ 1218474 w 1472183"/>
                <a:gd name="connsiteY56" fmla="*/ 1000748 h 1528040"/>
                <a:gd name="connsiteX57" fmla="*/ 1166877 w 1472183"/>
                <a:gd name="connsiteY57" fmla="*/ 866406 h 1528040"/>
                <a:gd name="connsiteX58" fmla="*/ 1155722 w 1472183"/>
                <a:gd name="connsiteY58" fmla="*/ 705028 h 1528040"/>
                <a:gd name="connsiteX59" fmla="*/ 1159297 w 1472183"/>
                <a:gd name="connsiteY59" fmla="*/ 701209 h 1528040"/>
                <a:gd name="connsiteX60" fmla="*/ 1159181 w 1472183"/>
                <a:gd name="connsiteY60" fmla="*/ 700706 h 1528040"/>
                <a:gd name="connsiteX61" fmla="*/ 1160929 w 1472183"/>
                <a:gd name="connsiteY61" fmla="*/ 699467 h 1528040"/>
                <a:gd name="connsiteX62" fmla="*/ 1161073 w 1472183"/>
                <a:gd name="connsiteY62" fmla="*/ 699312 h 1528040"/>
                <a:gd name="connsiteX63" fmla="*/ 1161140 w 1472183"/>
                <a:gd name="connsiteY63" fmla="*/ 699317 h 1528040"/>
                <a:gd name="connsiteX64" fmla="*/ 1289569 w 1472183"/>
                <a:gd name="connsiteY64" fmla="*/ 608285 h 1528040"/>
                <a:gd name="connsiteX65" fmla="*/ 1276517 w 1472183"/>
                <a:gd name="connsiteY65" fmla="*/ 553716 h 1528040"/>
                <a:gd name="connsiteX66" fmla="*/ 1269193 w 1472183"/>
                <a:gd name="connsiteY66" fmla="*/ 444409 h 1528040"/>
                <a:gd name="connsiteX67" fmla="*/ 1275793 w 1472183"/>
                <a:gd name="connsiteY67" fmla="*/ 436282 h 1528040"/>
                <a:gd name="connsiteX68" fmla="*/ 1275708 w 1472183"/>
                <a:gd name="connsiteY68" fmla="*/ 436028 h 1528040"/>
                <a:gd name="connsiteX69" fmla="*/ 595977 w 1472183"/>
                <a:gd name="connsiteY69" fmla="*/ 917832 h 1528040"/>
                <a:gd name="connsiteX70" fmla="*/ 595866 w 1472183"/>
                <a:gd name="connsiteY70" fmla="*/ 917805 h 1528040"/>
                <a:gd name="connsiteX71" fmla="*/ 595666 w 1472183"/>
                <a:gd name="connsiteY71" fmla="*/ 918053 h 1528040"/>
                <a:gd name="connsiteX72" fmla="*/ 593090 w 1472183"/>
                <a:gd name="connsiteY72" fmla="*/ 919879 h 1528040"/>
                <a:gd name="connsiteX73" fmla="*/ 593411 w 1472183"/>
                <a:gd name="connsiteY73" fmla="*/ 920831 h 1528040"/>
                <a:gd name="connsiteX74" fmla="*/ 588466 w 1472183"/>
                <a:gd name="connsiteY74" fmla="*/ 926919 h 1528040"/>
                <a:gd name="connsiteX75" fmla="*/ 647956 w 1472183"/>
                <a:gd name="connsiteY75" fmla="*/ 1225523 h 1528040"/>
                <a:gd name="connsiteX76" fmla="*/ 767471 w 1472183"/>
                <a:gd name="connsiteY76" fmla="*/ 1484859 h 1528040"/>
                <a:gd name="connsiteX77" fmla="*/ 77297 w 1472183"/>
                <a:gd name="connsiteY77" fmla="*/ 511159 h 1528040"/>
                <a:gd name="connsiteX78" fmla="*/ 282416 w 1472183"/>
                <a:gd name="connsiteY78" fmla="*/ 709818 h 1528040"/>
                <a:gd name="connsiteX79" fmla="*/ 544466 w 1472183"/>
                <a:gd name="connsiteY79" fmla="*/ 864844 h 1528040"/>
                <a:gd name="connsiteX80" fmla="*/ 551848 w 1472183"/>
                <a:gd name="connsiteY80" fmla="*/ 862195 h 1528040"/>
                <a:gd name="connsiteX81" fmla="*/ 552457 w 1472183"/>
                <a:gd name="connsiteY81" fmla="*/ 862669 h 1528040"/>
                <a:gd name="connsiteX82" fmla="*/ 857602 w 1472183"/>
                <a:gd name="connsiteY82" fmla="*/ 646378 h 1528040"/>
                <a:gd name="connsiteX83" fmla="*/ 857730 w 1472183"/>
                <a:gd name="connsiteY83" fmla="*/ 646558 h 1528040"/>
                <a:gd name="connsiteX84" fmla="*/ 552639 w 1472183"/>
                <a:gd name="connsiteY84" fmla="*/ 862811 h 1528040"/>
                <a:gd name="connsiteX85" fmla="*/ 552640 w 1472183"/>
                <a:gd name="connsiteY85" fmla="*/ 862812 h 1528040"/>
                <a:gd name="connsiteX86" fmla="*/ 555217 w 1472183"/>
                <a:gd name="connsiteY86" fmla="*/ 860986 h 1528040"/>
                <a:gd name="connsiteX87" fmla="*/ 555516 w 1472183"/>
                <a:gd name="connsiteY87" fmla="*/ 860879 h 1528040"/>
                <a:gd name="connsiteX88" fmla="*/ 555528 w 1472183"/>
                <a:gd name="connsiteY88" fmla="*/ 860766 h 1528040"/>
                <a:gd name="connsiteX89" fmla="*/ 1235258 w 1472183"/>
                <a:gd name="connsiteY89" fmla="*/ 378962 h 1528040"/>
                <a:gd name="connsiteX90" fmla="*/ 1235048 w 1472183"/>
                <a:gd name="connsiteY90" fmla="*/ 378798 h 1528040"/>
                <a:gd name="connsiteX91" fmla="*/ 1225192 w 1472183"/>
                <a:gd name="connsiteY91" fmla="*/ 382334 h 1528040"/>
                <a:gd name="connsiteX92" fmla="*/ 963143 w 1472183"/>
                <a:gd name="connsiteY92" fmla="*/ 227308 h 1528040"/>
                <a:gd name="connsiteX93" fmla="*/ 749578 w 1472183"/>
                <a:gd name="connsiteY93" fmla="*/ 10300 h 1528040"/>
                <a:gd name="connsiteX94" fmla="*/ 750493 w 1472183"/>
                <a:gd name="connsiteY94" fmla="*/ 1301 h 1528040"/>
                <a:gd name="connsiteX95" fmla="*/ 748822 w 1472183"/>
                <a:gd name="connsiteY95" fmla="*/ 0 h 1528040"/>
                <a:gd name="connsiteX96" fmla="*/ 619347 w 1472183"/>
                <a:gd name="connsiteY96" fmla="*/ 91774 h 1528040"/>
                <a:gd name="connsiteX97" fmla="*/ 621016 w 1472183"/>
                <a:gd name="connsiteY97" fmla="*/ 93074 h 1528040"/>
                <a:gd name="connsiteX98" fmla="*/ 620101 w 1472183"/>
                <a:gd name="connsiteY98" fmla="*/ 102073 h 1528040"/>
                <a:gd name="connsiteX99" fmla="*/ 833666 w 1472183"/>
                <a:gd name="connsiteY99" fmla="*/ 319081 h 1528040"/>
                <a:gd name="connsiteX100" fmla="*/ 918970 w 1472183"/>
                <a:gd name="connsiteY100" fmla="*/ 382010 h 1528040"/>
                <a:gd name="connsiteX101" fmla="*/ 952708 w 1472183"/>
                <a:gd name="connsiteY101" fmla="*/ 403746 h 1528040"/>
                <a:gd name="connsiteX102" fmla="*/ 815707 w 1472183"/>
                <a:gd name="connsiteY102" fmla="*/ 500855 h 1528040"/>
                <a:gd name="connsiteX103" fmla="*/ 781768 w 1472183"/>
                <a:gd name="connsiteY103" fmla="*/ 478990 h 1528040"/>
                <a:gd name="connsiteX104" fmla="*/ 696464 w 1472183"/>
                <a:gd name="connsiteY104" fmla="*/ 416061 h 1528040"/>
                <a:gd name="connsiteX105" fmla="*/ 503486 w 1472183"/>
                <a:gd name="connsiteY105" fmla="*/ 234988 h 1528040"/>
                <a:gd name="connsiteX106" fmla="*/ 482899 w 1472183"/>
                <a:gd name="connsiteY106" fmla="*/ 199053 h 1528040"/>
                <a:gd name="connsiteX107" fmla="*/ 483814 w 1472183"/>
                <a:gd name="connsiteY107" fmla="*/ 190054 h 1528040"/>
                <a:gd name="connsiteX108" fmla="*/ 482328 w 1472183"/>
                <a:gd name="connsiteY108" fmla="*/ 188895 h 1528040"/>
                <a:gd name="connsiteX109" fmla="*/ 70045 w 1472183"/>
                <a:gd name="connsiteY109" fmla="*/ 481128 h 1528040"/>
                <a:gd name="connsiteX110" fmla="*/ 70039 w 1472183"/>
                <a:gd name="connsiteY110" fmla="*/ 481130 h 1528040"/>
                <a:gd name="connsiteX111" fmla="*/ 70039 w 1472183"/>
                <a:gd name="connsiteY111" fmla="*/ 481132 h 1528040"/>
                <a:gd name="connsiteX112" fmla="*/ 66205 w 1472183"/>
                <a:gd name="connsiteY112" fmla="*/ 483850 h 1528040"/>
                <a:gd name="connsiteX113" fmla="*/ 69502 w 1472183"/>
                <a:gd name="connsiteY113" fmla="*/ 486418 h 1528040"/>
                <a:gd name="connsiteX114" fmla="*/ 68851 w 1472183"/>
                <a:gd name="connsiteY114" fmla="*/ 492810 h 1528040"/>
                <a:gd name="connsiteX115" fmla="*/ 77297 w 1472183"/>
                <a:gd name="connsiteY115" fmla="*/ 511159 h 1528040"/>
                <a:gd name="connsiteX116" fmla="*/ 46167 w 1472183"/>
                <a:gd name="connsiteY116" fmla="*/ 573002 h 1528040"/>
                <a:gd name="connsiteX117" fmla="*/ 46169 w 1472183"/>
                <a:gd name="connsiteY117" fmla="*/ 573004 h 1528040"/>
                <a:gd name="connsiteX118" fmla="*/ 46170 w 1472183"/>
                <a:gd name="connsiteY118" fmla="*/ 573004 h 1528040"/>
                <a:gd name="connsiteX119" fmla="*/ 699916 w 1472183"/>
                <a:gd name="connsiteY119" fmla="*/ 1495315 h 1528040"/>
                <a:gd name="connsiteX120" fmla="*/ 699918 w 1472183"/>
                <a:gd name="connsiteY120" fmla="*/ 1495317 h 1528040"/>
                <a:gd name="connsiteX121" fmla="*/ 699917 w 1472183"/>
                <a:gd name="connsiteY121" fmla="*/ 1495314 h 1528040"/>
                <a:gd name="connsiteX122" fmla="*/ 5022 w 1472183"/>
                <a:gd name="connsiteY122" fmla="*/ 602168 h 1528040"/>
                <a:gd name="connsiteX123" fmla="*/ 45569 w 1472183"/>
                <a:gd name="connsiteY123" fmla="*/ 646793 h 1528040"/>
                <a:gd name="connsiteX124" fmla="*/ 229719 w 1472183"/>
                <a:gd name="connsiteY124" fmla="*/ 786236 h 1528040"/>
                <a:gd name="connsiteX125" fmla="*/ 372255 w 1472183"/>
                <a:gd name="connsiteY125" fmla="*/ 859364 h 1528040"/>
                <a:gd name="connsiteX126" fmla="*/ 470437 w 1472183"/>
                <a:gd name="connsiteY126" fmla="*/ 890588 h 1528040"/>
                <a:gd name="connsiteX127" fmla="*/ 366411 w 1472183"/>
                <a:gd name="connsiteY127" fmla="*/ 841238 h 1528040"/>
                <a:gd name="connsiteX128" fmla="*/ 244576 w 1472183"/>
                <a:gd name="connsiteY128" fmla="*/ 761809 h 1528040"/>
                <a:gd name="connsiteX129" fmla="*/ 133080 w 1472183"/>
                <a:gd name="connsiteY129" fmla="*/ 668421 h 1528040"/>
                <a:gd name="connsiteX130" fmla="*/ 46169 w 1472183"/>
                <a:gd name="connsiteY130" fmla="*/ 573004 h 1528040"/>
                <a:gd name="connsiteX131" fmla="*/ 45620 w 1472183"/>
                <a:gd name="connsiteY131" fmla="*/ 579256 h 1528040"/>
                <a:gd name="connsiteX132" fmla="*/ 42853 w 1472183"/>
                <a:gd name="connsiteY132" fmla="*/ 575353 h 1528040"/>
                <a:gd name="connsiteX133" fmla="*/ 658771 w 1472183"/>
                <a:gd name="connsiteY133" fmla="*/ 1524480 h 1528040"/>
                <a:gd name="connsiteX134" fmla="*/ 696602 w 1472183"/>
                <a:gd name="connsiteY134" fmla="*/ 1497665 h 1528040"/>
                <a:gd name="connsiteX135" fmla="*/ 693835 w 1472183"/>
                <a:gd name="connsiteY135" fmla="*/ 1493762 h 1528040"/>
                <a:gd name="connsiteX136" fmla="*/ 699916 w 1472183"/>
                <a:gd name="connsiteY136" fmla="*/ 1495315 h 1528040"/>
                <a:gd name="connsiteX137" fmla="*/ 638668 w 1472183"/>
                <a:gd name="connsiteY137" fmla="*/ 1381707 h 1528040"/>
                <a:gd name="connsiteX138" fmla="*/ 587476 w 1472183"/>
                <a:gd name="connsiteY138" fmla="*/ 1245575 h 1528040"/>
                <a:gd name="connsiteX139" fmla="*/ 552879 w 1472183"/>
                <a:gd name="connsiteY139" fmla="*/ 1104310 h 1528040"/>
                <a:gd name="connsiteX140" fmla="*/ 540766 w 1472183"/>
                <a:gd name="connsiteY140" fmla="*/ 989810 h 1528040"/>
                <a:gd name="connsiteX141" fmla="*/ 537712 w 1472183"/>
                <a:gd name="connsiteY141" fmla="*/ 1092793 h 1528040"/>
                <a:gd name="connsiteX142" fmla="*/ 559507 w 1472183"/>
                <a:gd name="connsiteY142" fmla="*/ 1251504 h 1528040"/>
                <a:gd name="connsiteX143" fmla="*/ 630093 w 1472183"/>
                <a:gd name="connsiteY143" fmla="*/ 1471443 h 1528040"/>
                <a:gd name="connsiteX144" fmla="*/ 0 w 1472183"/>
                <a:gd name="connsiteY144" fmla="*/ 605728 h 1528040"/>
                <a:gd name="connsiteX145" fmla="*/ 4043 w 1472183"/>
                <a:gd name="connsiteY145" fmla="*/ 609644 h 1528040"/>
                <a:gd name="connsiteX146" fmla="*/ 3811 w 1472183"/>
                <a:gd name="connsiteY146" fmla="*/ 603027 h 1528040"/>
                <a:gd name="connsiteX147" fmla="*/ 653748 w 1472183"/>
                <a:gd name="connsiteY147" fmla="*/ 1528040 h 1528040"/>
                <a:gd name="connsiteX148" fmla="*/ 657559 w 1472183"/>
                <a:gd name="connsiteY148" fmla="*/ 1525339 h 1528040"/>
                <a:gd name="connsiteX149" fmla="*/ 651392 w 1472183"/>
                <a:gd name="connsiteY149" fmla="*/ 1522928 h 1528040"/>
                <a:gd name="connsiteX150" fmla="*/ 51279 w 1472183"/>
                <a:gd name="connsiteY150" fmla="*/ 905458 h 1528040"/>
                <a:gd name="connsiteX151" fmla="*/ 224599 w 1472183"/>
                <a:gd name="connsiteY151" fmla="*/ 934097 h 1528040"/>
                <a:gd name="connsiteX152" fmla="*/ 223742 w 1472183"/>
                <a:gd name="connsiteY152" fmla="*/ 932915 h 1528040"/>
                <a:gd name="connsiteX153" fmla="*/ 227236 w 1472183"/>
                <a:gd name="connsiteY153" fmla="*/ 934533 h 1528040"/>
                <a:gd name="connsiteX154" fmla="*/ 250086 w 1472183"/>
                <a:gd name="connsiteY154" fmla="*/ 938308 h 1528040"/>
                <a:gd name="connsiteX155" fmla="*/ 352185 w 1472183"/>
                <a:gd name="connsiteY155" fmla="*/ 943040 h 1528040"/>
                <a:gd name="connsiteX156" fmla="*/ 451866 w 1472183"/>
                <a:gd name="connsiteY156" fmla="*/ 939786 h 1528040"/>
                <a:gd name="connsiteX157" fmla="*/ 452964 w 1472183"/>
                <a:gd name="connsiteY157" fmla="*/ 938578 h 1528040"/>
                <a:gd name="connsiteX158" fmla="*/ 151543 w 1472183"/>
                <a:gd name="connsiteY158" fmla="*/ 832781 h 1528040"/>
                <a:gd name="connsiteX159" fmla="*/ 151542 w 1472183"/>
                <a:gd name="connsiteY159" fmla="*/ 832781 h 1528040"/>
                <a:gd name="connsiteX160" fmla="*/ 151579 w 1472183"/>
                <a:gd name="connsiteY160" fmla="*/ 833364 h 1528040"/>
                <a:gd name="connsiteX161" fmla="*/ 151288 w 1472183"/>
                <a:gd name="connsiteY161" fmla="*/ 832964 h 1528040"/>
                <a:gd name="connsiteX162" fmla="*/ 387916 w 1472183"/>
                <a:gd name="connsiteY162" fmla="*/ 1380389 h 1528040"/>
                <a:gd name="connsiteX163" fmla="*/ 489441 w 1472183"/>
                <a:gd name="connsiteY163" fmla="*/ 1310033 h 1528040"/>
                <a:gd name="connsiteX164" fmla="*/ 489160 w 1472183"/>
                <a:gd name="connsiteY164" fmla="*/ 1309626 h 1528040"/>
                <a:gd name="connsiteX165" fmla="*/ 489698 w 1472183"/>
                <a:gd name="connsiteY165" fmla="*/ 1309854 h 1528040"/>
                <a:gd name="connsiteX166" fmla="*/ 489698 w 1472183"/>
                <a:gd name="connsiteY166" fmla="*/ 1309853 h 1528040"/>
                <a:gd name="connsiteX167" fmla="*/ 489698 w 1472183"/>
                <a:gd name="connsiteY167" fmla="*/ 990404 h 1528040"/>
                <a:gd name="connsiteX168" fmla="*/ 488194 w 1472183"/>
                <a:gd name="connsiteY168" fmla="*/ 991040 h 1528040"/>
                <a:gd name="connsiteX169" fmla="*/ 452111 w 1472183"/>
                <a:gd name="connsiteY169" fmla="*/ 1084018 h 1528040"/>
                <a:gd name="connsiteX170" fmla="*/ 422762 w 1472183"/>
                <a:gd name="connsiteY170" fmla="*/ 1181922 h 1528040"/>
                <a:gd name="connsiteX171" fmla="*/ 418757 w 1472183"/>
                <a:gd name="connsiteY171" fmla="*/ 1204733 h 1528040"/>
                <a:gd name="connsiteX172" fmla="*/ 419126 w 1472183"/>
                <a:gd name="connsiteY172" fmla="*/ 1208565 h 1528040"/>
                <a:gd name="connsiteX173" fmla="*/ 418295 w 1472183"/>
                <a:gd name="connsiteY173" fmla="*/ 1207365 h 1528040"/>
                <a:gd name="connsiteX174" fmla="*/ 46603 w 1472183"/>
                <a:gd name="connsiteY174" fmla="*/ 908848 h 1528040"/>
                <a:gd name="connsiteX175" fmla="*/ 50286 w 1472183"/>
                <a:gd name="connsiteY175" fmla="*/ 910209 h 1528040"/>
                <a:gd name="connsiteX176" fmla="*/ 49493 w 1472183"/>
                <a:gd name="connsiteY176" fmla="*/ 906753 h 1528040"/>
                <a:gd name="connsiteX177" fmla="*/ 383169 w 1472183"/>
                <a:gd name="connsiteY177" fmla="*/ 1383678 h 1528040"/>
                <a:gd name="connsiteX178" fmla="*/ 386103 w 1472183"/>
                <a:gd name="connsiteY178" fmla="*/ 1381645 h 1528040"/>
                <a:gd name="connsiteX179" fmla="*/ 383105 w 1472183"/>
                <a:gd name="connsiteY179" fmla="*/ 1379753 h 152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472183" h="1528040">
                  <a:moveTo>
                    <a:pt x="310210" y="496146"/>
                  </a:moveTo>
                  <a:lnTo>
                    <a:pt x="441959" y="402760"/>
                  </a:lnTo>
                  <a:lnTo>
                    <a:pt x="494296" y="450599"/>
                  </a:lnTo>
                  <a:cubicBezTo>
                    <a:pt x="516212" y="469569"/>
                    <a:pt x="539978" y="489145"/>
                    <a:pt x="565114" y="508807"/>
                  </a:cubicBezTo>
                  <a:cubicBezTo>
                    <a:pt x="682419" y="600564"/>
                    <a:pt x="790695" y="663814"/>
                    <a:pt x="827164" y="663833"/>
                  </a:cubicBezTo>
                  <a:lnTo>
                    <a:pt x="834547" y="661184"/>
                  </a:lnTo>
                  <a:lnTo>
                    <a:pt x="835339" y="661801"/>
                  </a:lnTo>
                  <a:lnTo>
                    <a:pt x="706477" y="753141"/>
                  </a:lnTo>
                  <a:lnTo>
                    <a:pt x="706466" y="753254"/>
                  </a:lnTo>
                  <a:lnTo>
                    <a:pt x="706166" y="753361"/>
                  </a:lnTo>
                  <a:lnTo>
                    <a:pt x="703590" y="755187"/>
                  </a:lnTo>
                  <a:lnTo>
                    <a:pt x="702798" y="754569"/>
                  </a:lnTo>
                  <a:lnTo>
                    <a:pt x="695415" y="757218"/>
                  </a:lnTo>
                  <a:cubicBezTo>
                    <a:pt x="658946" y="757199"/>
                    <a:pt x="550670" y="693950"/>
                    <a:pt x="433366" y="602193"/>
                  </a:cubicBezTo>
                  <a:cubicBezTo>
                    <a:pt x="408229" y="582531"/>
                    <a:pt x="384463" y="562955"/>
                    <a:pt x="362547" y="543985"/>
                  </a:cubicBezTo>
                  <a:close/>
                  <a:moveTo>
                    <a:pt x="844839" y="1265588"/>
                  </a:moveTo>
                  <a:cubicBezTo>
                    <a:pt x="828767" y="1246601"/>
                    <a:pt x="807137" y="1195871"/>
                    <a:pt x="789905" y="1133611"/>
                  </a:cubicBezTo>
                  <a:cubicBezTo>
                    <a:pt x="769801" y="1060972"/>
                    <a:pt x="762346" y="996710"/>
                    <a:pt x="770853" y="977829"/>
                  </a:cubicBezTo>
                  <a:lnTo>
                    <a:pt x="773949" y="974352"/>
                  </a:lnTo>
                  <a:lnTo>
                    <a:pt x="773813" y="973862"/>
                  </a:lnTo>
                  <a:lnTo>
                    <a:pt x="775360" y="972765"/>
                  </a:lnTo>
                  <a:lnTo>
                    <a:pt x="775486" y="972624"/>
                  </a:lnTo>
                  <a:lnTo>
                    <a:pt x="775547" y="972633"/>
                  </a:lnTo>
                  <a:lnTo>
                    <a:pt x="1024035" y="796500"/>
                  </a:lnTo>
                  <a:lnTo>
                    <a:pt x="1024171" y="796990"/>
                  </a:lnTo>
                  <a:lnTo>
                    <a:pt x="1021075" y="800468"/>
                  </a:lnTo>
                  <a:cubicBezTo>
                    <a:pt x="1012568" y="819348"/>
                    <a:pt x="1020023" y="883611"/>
                    <a:pt x="1040126" y="956250"/>
                  </a:cubicBezTo>
                  <a:cubicBezTo>
                    <a:pt x="1057359" y="1018510"/>
                    <a:pt x="1078988" y="1069240"/>
                    <a:pt x="1095061" y="1088226"/>
                  </a:cubicBezTo>
                  <a:cubicBezTo>
                    <a:pt x="1097740" y="1091391"/>
                    <a:pt x="1100263" y="1093673"/>
                    <a:pt x="1102587" y="1094981"/>
                  </a:cubicBezTo>
                  <a:lnTo>
                    <a:pt x="1106048" y="1095473"/>
                  </a:lnTo>
                  <a:lnTo>
                    <a:pt x="1106607" y="1097514"/>
                  </a:lnTo>
                  <a:lnTo>
                    <a:pt x="858691" y="1273241"/>
                  </a:lnTo>
                  <a:lnTo>
                    <a:pt x="858689" y="1273244"/>
                  </a:lnTo>
                  <a:lnTo>
                    <a:pt x="858687" y="1273243"/>
                  </a:lnTo>
                  <a:lnTo>
                    <a:pt x="856385" y="1274875"/>
                  </a:lnTo>
                  <a:lnTo>
                    <a:pt x="855826" y="1272835"/>
                  </a:lnTo>
                  <a:lnTo>
                    <a:pt x="852365" y="1272342"/>
                  </a:lnTo>
                  <a:cubicBezTo>
                    <a:pt x="850042" y="1271034"/>
                    <a:pt x="847518" y="1268752"/>
                    <a:pt x="844839" y="1265588"/>
                  </a:cubicBezTo>
                  <a:close/>
                  <a:moveTo>
                    <a:pt x="767471" y="1484859"/>
                  </a:moveTo>
                  <a:cubicBezTo>
                    <a:pt x="772762" y="1491301"/>
                    <a:pt x="777634" y="1496044"/>
                    <a:pt x="781988" y="1498905"/>
                  </a:cubicBezTo>
                  <a:lnTo>
                    <a:pt x="788234" y="1500408"/>
                  </a:lnTo>
                  <a:lnTo>
                    <a:pt x="789565" y="1504370"/>
                  </a:lnTo>
                  <a:lnTo>
                    <a:pt x="793400" y="1501652"/>
                  </a:lnTo>
                  <a:lnTo>
                    <a:pt x="793402" y="1501653"/>
                  </a:lnTo>
                  <a:lnTo>
                    <a:pt x="793406" y="1501648"/>
                  </a:lnTo>
                  <a:lnTo>
                    <a:pt x="1472183" y="1020519"/>
                  </a:lnTo>
                  <a:lnTo>
                    <a:pt x="1471508" y="1018512"/>
                  </a:lnTo>
                  <a:lnTo>
                    <a:pt x="1462715" y="1016395"/>
                  </a:lnTo>
                  <a:cubicBezTo>
                    <a:pt x="1447475" y="1006383"/>
                    <a:pt x="1425900" y="973305"/>
                    <a:pt x="1402167" y="925097"/>
                  </a:cubicBezTo>
                  <a:lnTo>
                    <a:pt x="1389648" y="896890"/>
                  </a:lnTo>
                  <a:lnTo>
                    <a:pt x="1233055" y="1007885"/>
                  </a:lnTo>
                  <a:lnTo>
                    <a:pt x="1233053" y="1007888"/>
                  </a:lnTo>
                  <a:lnTo>
                    <a:pt x="1233051" y="1007888"/>
                  </a:lnTo>
                  <a:lnTo>
                    <a:pt x="1230449" y="1009732"/>
                  </a:lnTo>
                  <a:lnTo>
                    <a:pt x="1229967" y="1007637"/>
                  </a:lnTo>
                  <a:lnTo>
                    <a:pt x="1226237" y="1007335"/>
                  </a:lnTo>
                  <a:cubicBezTo>
                    <a:pt x="1223794" y="1006113"/>
                    <a:pt x="1221190" y="1003886"/>
                    <a:pt x="1218474" y="1000748"/>
                  </a:cubicBezTo>
                  <a:cubicBezTo>
                    <a:pt x="1202177" y="981922"/>
                    <a:pt x="1181785" y="930314"/>
                    <a:pt x="1166877" y="866406"/>
                  </a:cubicBezTo>
                  <a:cubicBezTo>
                    <a:pt x="1149486" y="791846"/>
                    <a:pt x="1145323" y="725250"/>
                    <a:pt x="1155722" y="705028"/>
                  </a:cubicBezTo>
                  <a:lnTo>
                    <a:pt x="1159297" y="701209"/>
                  </a:lnTo>
                  <a:lnTo>
                    <a:pt x="1159181" y="700706"/>
                  </a:lnTo>
                  <a:lnTo>
                    <a:pt x="1160929" y="699467"/>
                  </a:lnTo>
                  <a:lnTo>
                    <a:pt x="1161073" y="699312"/>
                  </a:lnTo>
                  <a:lnTo>
                    <a:pt x="1161140" y="699317"/>
                  </a:lnTo>
                  <a:lnTo>
                    <a:pt x="1289569" y="608285"/>
                  </a:lnTo>
                  <a:lnTo>
                    <a:pt x="1276517" y="553716"/>
                  </a:lnTo>
                  <a:cubicBezTo>
                    <a:pt x="1266103" y="501001"/>
                    <a:pt x="1263163" y="461618"/>
                    <a:pt x="1269193" y="444409"/>
                  </a:cubicBezTo>
                  <a:lnTo>
                    <a:pt x="1275793" y="436282"/>
                  </a:lnTo>
                  <a:lnTo>
                    <a:pt x="1275708" y="436028"/>
                  </a:lnTo>
                  <a:lnTo>
                    <a:pt x="595977" y="917832"/>
                  </a:lnTo>
                  <a:lnTo>
                    <a:pt x="595866" y="917805"/>
                  </a:lnTo>
                  <a:lnTo>
                    <a:pt x="595666" y="918053"/>
                  </a:lnTo>
                  <a:lnTo>
                    <a:pt x="593090" y="919879"/>
                  </a:lnTo>
                  <a:lnTo>
                    <a:pt x="593411" y="920831"/>
                  </a:lnTo>
                  <a:lnTo>
                    <a:pt x="588466" y="926919"/>
                  </a:lnTo>
                  <a:cubicBezTo>
                    <a:pt x="576406" y="961337"/>
                    <a:pt x="600226" y="1084450"/>
                    <a:pt x="647956" y="1225523"/>
                  </a:cubicBezTo>
                  <a:cubicBezTo>
                    <a:pt x="688867" y="1346441"/>
                    <a:pt x="735723" y="1446212"/>
                    <a:pt x="767471" y="1484859"/>
                  </a:cubicBezTo>
                  <a:close/>
                  <a:moveTo>
                    <a:pt x="77297" y="511159"/>
                  </a:moveTo>
                  <a:cubicBezTo>
                    <a:pt x="103249" y="553915"/>
                    <a:pt x="181871" y="631170"/>
                    <a:pt x="282416" y="709818"/>
                  </a:cubicBezTo>
                  <a:cubicBezTo>
                    <a:pt x="399720" y="801576"/>
                    <a:pt x="507996" y="864825"/>
                    <a:pt x="544466" y="864844"/>
                  </a:cubicBezTo>
                  <a:lnTo>
                    <a:pt x="551848" y="862195"/>
                  </a:lnTo>
                  <a:lnTo>
                    <a:pt x="552457" y="862669"/>
                  </a:lnTo>
                  <a:lnTo>
                    <a:pt x="857602" y="646378"/>
                  </a:lnTo>
                  <a:lnTo>
                    <a:pt x="857730" y="646558"/>
                  </a:lnTo>
                  <a:lnTo>
                    <a:pt x="552639" y="862811"/>
                  </a:lnTo>
                  <a:lnTo>
                    <a:pt x="552640" y="862812"/>
                  </a:lnTo>
                  <a:lnTo>
                    <a:pt x="555217" y="860986"/>
                  </a:lnTo>
                  <a:lnTo>
                    <a:pt x="555516" y="860879"/>
                  </a:lnTo>
                  <a:lnTo>
                    <a:pt x="555528" y="860766"/>
                  </a:lnTo>
                  <a:lnTo>
                    <a:pt x="1235258" y="378962"/>
                  </a:lnTo>
                  <a:lnTo>
                    <a:pt x="1235048" y="378798"/>
                  </a:lnTo>
                  <a:lnTo>
                    <a:pt x="1225192" y="382334"/>
                  </a:lnTo>
                  <a:cubicBezTo>
                    <a:pt x="1188723" y="382315"/>
                    <a:pt x="1080447" y="319065"/>
                    <a:pt x="963143" y="227308"/>
                  </a:cubicBezTo>
                  <a:cubicBezTo>
                    <a:pt x="845840" y="135551"/>
                    <a:pt x="758378" y="45692"/>
                    <a:pt x="749578" y="10300"/>
                  </a:cubicBezTo>
                  <a:lnTo>
                    <a:pt x="750493" y="1301"/>
                  </a:lnTo>
                  <a:lnTo>
                    <a:pt x="748822" y="0"/>
                  </a:lnTo>
                  <a:lnTo>
                    <a:pt x="619347" y="91774"/>
                  </a:lnTo>
                  <a:lnTo>
                    <a:pt x="621016" y="93074"/>
                  </a:lnTo>
                  <a:lnTo>
                    <a:pt x="620101" y="102073"/>
                  </a:lnTo>
                  <a:cubicBezTo>
                    <a:pt x="628901" y="137465"/>
                    <a:pt x="716363" y="227324"/>
                    <a:pt x="833666" y="319081"/>
                  </a:cubicBezTo>
                  <a:cubicBezTo>
                    <a:pt x="862991" y="342020"/>
                    <a:pt x="891753" y="363177"/>
                    <a:pt x="918970" y="382010"/>
                  </a:cubicBezTo>
                  <a:lnTo>
                    <a:pt x="952708" y="403746"/>
                  </a:lnTo>
                  <a:lnTo>
                    <a:pt x="815707" y="500855"/>
                  </a:lnTo>
                  <a:lnTo>
                    <a:pt x="781768" y="478990"/>
                  </a:lnTo>
                  <a:cubicBezTo>
                    <a:pt x="754551" y="460157"/>
                    <a:pt x="725790" y="439000"/>
                    <a:pt x="696464" y="416061"/>
                  </a:cubicBezTo>
                  <a:cubicBezTo>
                    <a:pt x="608487" y="347243"/>
                    <a:pt x="537295" y="279492"/>
                    <a:pt x="503486" y="234988"/>
                  </a:cubicBezTo>
                  <a:cubicBezTo>
                    <a:pt x="492216" y="220153"/>
                    <a:pt x="485099" y="207901"/>
                    <a:pt x="482899" y="199053"/>
                  </a:cubicBezTo>
                  <a:lnTo>
                    <a:pt x="483814" y="190054"/>
                  </a:lnTo>
                  <a:lnTo>
                    <a:pt x="482328" y="188895"/>
                  </a:lnTo>
                  <a:lnTo>
                    <a:pt x="70045" y="481128"/>
                  </a:lnTo>
                  <a:lnTo>
                    <a:pt x="70039" y="481130"/>
                  </a:lnTo>
                  <a:lnTo>
                    <a:pt x="70039" y="481132"/>
                  </a:lnTo>
                  <a:lnTo>
                    <a:pt x="66205" y="483850"/>
                  </a:lnTo>
                  <a:lnTo>
                    <a:pt x="69502" y="486418"/>
                  </a:lnTo>
                  <a:lnTo>
                    <a:pt x="68851" y="492810"/>
                  </a:lnTo>
                  <a:cubicBezTo>
                    <a:pt x="70108" y="497866"/>
                    <a:pt x="72971" y="504033"/>
                    <a:pt x="77297" y="511159"/>
                  </a:cubicBezTo>
                  <a:close/>
                  <a:moveTo>
                    <a:pt x="46167" y="573002"/>
                  </a:moveTo>
                  <a:lnTo>
                    <a:pt x="46169" y="573004"/>
                  </a:lnTo>
                  <a:lnTo>
                    <a:pt x="46170" y="573004"/>
                  </a:lnTo>
                  <a:close/>
                  <a:moveTo>
                    <a:pt x="699916" y="1495315"/>
                  </a:moveTo>
                  <a:lnTo>
                    <a:pt x="699918" y="1495317"/>
                  </a:lnTo>
                  <a:lnTo>
                    <a:pt x="699917" y="1495314"/>
                  </a:lnTo>
                  <a:close/>
                  <a:moveTo>
                    <a:pt x="5022" y="602168"/>
                  </a:moveTo>
                  <a:lnTo>
                    <a:pt x="45569" y="646793"/>
                  </a:lnTo>
                  <a:cubicBezTo>
                    <a:pt x="93347" y="693814"/>
                    <a:pt x="157896" y="742893"/>
                    <a:pt x="229719" y="786236"/>
                  </a:cubicBezTo>
                  <a:cubicBezTo>
                    <a:pt x="277601" y="815131"/>
                    <a:pt x="326231" y="839978"/>
                    <a:pt x="372255" y="859364"/>
                  </a:cubicBezTo>
                  <a:lnTo>
                    <a:pt x="470437" y="890588"/>
                  </a:lnTo>
                  <a:lnTo>
                    <a:pt x="366411" y="841238"/>
                  </a:lnTo>
                  <a:cubicBezTo>
                    <a:pt x="326015" y="818409"/>
                    <a:pt x="284747" y="791562"/>
                    <a:pt x="244576" y="761809"/>
                  </a:cubicBezTo>
                  <a:cubicBezTo>
                    <a:pt x="204404" y="732056"/>
                    <a:pt x="166694" y="700408"/>
                    <a:pt x="133080" y="668421"/>
                  </a:cubicBezTo>
                  <a:lnTo>
                    <a:pt x="46169" y="573004"/>
                  </a:lnTo>
                  <a:lnTo>
                    <a:pt x="45620" y="579256"/>
                  </a:lnTo>
                  <a:lnTo>
                    <a:pt x="42853" y="575353"/>
                  </a:lnTo>
                  <a:close/>
                  <a:moveTo>
                    <a:pt x="658771" y="1524480"/>
                  </a:moveTo>
                  <a:lnTo>
                    <a:pt x="696602" y="1497665"/>
                  </a:lnTo>
                  <a:lnTo>
                    <a:pt x="693835" y="1493762"/>
                  </a:lnTo>
                  <a:lnTo>
                    <a:pt x="699916" y="1495315"/>
                  </a:lnTo>
                  <a:lnTo>
                    <a:pt x="638668" y="1381707"/>
                  </a:lnTo>
                  <a:cubicBezTo>
                    <a:pt x="619618" y="1339397"/>
                    <a:pt x="602245" y="1293333"/>
                    <a:pt x="587476" y="1245575"/>
                  </a:cubicBezTo>
                  <a:cubicBezTo>
                    <a:pt x="572706" y="1197817"/>
                    <a:pt x="561042" y="1149987"/>
                    <a:pt x="552879" y="1104310"/>
                  </a:cubicBezTo>
                  <a:lnTo>
                    <a:pt x="540766" y="989810"/>
                  </a:lnTo>
                  <a:lnTo>
                    <a:pt x="537712" y="1092793"/>
                  </a:lnTo>
                  <a:cubicBezTo>
                    <a:pt x="540761" y="1142639"/>
                    <a:pt x="548100" y="1196754"/>
                    <a:pt x="559507" y="1251504"/>
                  </a:cubicBezTo>
                  <a:cubicBezTo>
                    <a:pt x="576617" y="1333628"/>
                    <a:pt x="601548" y="1410788"/>
                    <a:pt x="630093" y="1471443"/>
                  </a:cubicBezTo>
                  <a:close/>
                  <a:moveTo>
                    <a:pt x="0" y="605728"/>
                  </a:moveTo>
                  <a:lnTo>
                    <a:pt x="4043" y="609644"/>
                  </a:lnTo>
                  <a:lnTo>
                    <a:pt x="3811" y="603027"/>
                  </a:lnTo>
                  <a:close/>
                  <a:moveTo>
                    <a:pt x="653748" y="1528040"/>
                  </a:moveTo>
                  <a:lnTo>
                    <a:pt x="657559" y="1525339"/>
                  </a:lnTo>
                  <a:lnTo>
                    <a:pt x="651392" y="1522928"/>
                  </a:lnTo>
                  <a:close/>
                  <a:moveTo>
                    <a:pt x="51279" y="905458"/>
                  </a:moveTo>
                  <a:lnTo>
                    <a:pt x="224599" y="934097"/>
                  </a:lnTo>
                  <a:lnTo>
                    <a:pt x="223742" y="932915"/>
                  </a:lnTo>
                  <a:lnTo>
                    <a:pt x="227236" y="934533"/>
                  </a:lnTo>
                  <a:lnTo>
                    <a:pt x="250086" y="938308"/>
                  </a:lnTo>
                  <a:cubicBezTo>
                    <a:pt x="284072" y="941216"/>
                    <a:pt x="318170" y="942798"/>
                    <a:pt x="352185" y="943040"/>
                  </a:cubicBezTo>
                  <a:lnTo>
                    <a:pt x="451866" y="939786"/>
                  </a:lnTo>
                  <a:lnTo>
                    <a:pt x="452964" y="938578"/>
                  </a:lnTo>
                  <a:cubicBezTo>
                    <a:pt x="349741" y="923189"/>
                    <a:pt x="241739" y="885281"/>
                    <a:pt x="151543" y="832781"/>
                  </a:cubicBezTo>
                  <a:lnTo>
                    <a:pt x="151542" y="832781"/>
                  </a:lnTo>
                  <a:lnTo>
                    <a:pt x="151579" y="833364"/>
                  </a:lnTo>
                  <a:lnTo>
                    <a:pt x="151288" y="832964"/>
                  </a:lnTo>
                  <a:close/>
                  <a:moveTo>
                    <a:pt x="387916" y="1380389"/>
                  </a:moveTo>
                  <a:lnTo>
                    <a:pt x="489441" y="1310033"/>
                  </a:lnTo>
                  <a:lnTo>
                    <a:pt x="489160" y="1309626"/>
                  </a:lnTo>
                  <a:lnTo>
                    <a:pt x="489698" y="1309854"/>
                  </a:lnTo>
                  <a:lnTo>
                    <a:pt x="489698" y="1309853"/>
                  </a:lnTo>
                  <a:cubicBezTo>
                    <a:pt x="470032" y="1207360"/>
                    <a:pt x="470032" y="1092898"/>
                    <a:pt x="489698" y="990404"/>
                  </a:cubicBezTo>
                  <a:lnTo>
                    <a:pt x="488194" y="991040"/>
                  </a:lnTo>
                  <a:lnTo>
                    <a:pt x="452111" y="1084018"/>
                  </a:lnTo>
                  <a:cubicBezTo>
                    <a:pt x="441074" y="1116193"/>
                    <a:pt x="431274" y="1148891"/>
                    <a:pt x="422762" y="1181922"/>
                  </a:cubicBezTo>
                  <a:lnTo>
                    <a:pt x="418757" y="1204733"/>
                  </a:lnTo>
                  <a:lnTo>
                    <a:pt x="419126" y="1208565"/>
                  </a:lnTo>
                  <a:lnTo>
                    <a:pt x="418295" y="1207365"/>
                  </a:lnTo>
                  <a:close/>
                  <a:moveTo>
                    <a:pt x="46603" y="908848"/>
                  </a:moveTo>
                  <a:lnTo>
                    <a:pt x="50286" y="910209"/>
                  </a:lnTo>
                  <a:lnTo>
                    <a:pt x="49493" y="906753"/>
                  </a:lnTo>
                  <a:close/>
                  <a:moveTo>
                    <a:pt x="383169" y="1383678"/>
                  </a:moveTo>
                  <a:lnTo>
                    <a:pt x="386103" y="1381645"/>
                  </a:lnTo>
                  <a:lnTo>
                    <a:pt x="383105" y="1379753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 flipV="1">
              <a:off x="5560598" y="3813606"/>
              <a:ext cx="836622" cy="211694"/>
              <a:chOff x="2081179" y="4990982"/>
              <a:chExt cx="3530946" cy="836014"/>
            </a:xfrm>
            <a:solidFill>
              <a:schemeClr val="bg1">
                <a:lumMod val="75000"/>
              </a:schemeClr>
            </a:solidFill>
          </p:grpSpPr>
          <p:sp>
            <p:nvSpPr>
              <p:cNvPr id="14" name="자유형 13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2081179" y="4996065"/>
                <a:ext cx="625737" cy="825813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60598" y="3590123"/>
              <a:ext cx="836622" cy="220976"/>
              <a:chOff x="2081180" y="4990982"/>
              <a:chExt cx="3530945" cy="836014"/>
            </a:xfrm>
            <a:solidFill>
              <a:schemeClr val="tx1"/>
            </a:solidFill>
          </p:grpSpPr>
          <p:sp>
            <p:nvSpPr>
              <p:cNvPr id="21" name="자유형 20"/>
              <p:cNvSpPr/>
              <p:nvPr/>
            </p:nvSpPr>
            <p:spPr>
              <a:xfrm>
                <a:off x="2758368" y="4996063"/>
                <a:ext cx="622818" cy="825815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4104021" y="4993522"/>
                <a:ext cx="625733" cy="830542"/>
              </a:xfrm>
              <a:custGeom>
                <a:avLst/>
                <a:gdLst>
                  <a:gd name="connsiteX0" fmla="*/ 1306 w 625733"/>
                  <a:gd name="connsiteY0" fmla="*/ 0 h 830542"/>
                  <a:gd name="connsiteX1" fmla="*/ 625185 w 625733"/>
                  <a:gd name="connsiteY1" fmla="*/ 0 h 830542"/>
                  <a:gd name="connsiteX2" fmla="*/ 625185 w 625733"/>
                  <a:gd name="connsiteY2" fmla="*/ 178117 h 830542"/>
                  <a:gd name="connsiteX3" fmla="*/ 625733 w 625733"/>
                  <a:gd name="connsiteY3" fmla="*/ 178568 h 830542"/>
                  <a:gd name="connsiteX4" fmla="*/ 625185 w 625733"/>
                  <a:gd name="connsiteY4" fmla="*/ 179233 h 830542"/>
                  <a:gd name="connsiteX5" fmla="*/ 625185 w 625733"/>
                  <a:gd name="connsiteY5" fmla="*/ 182842 h 830542"/>
                  <a:gd name="connsiteX6" fmla="*/ 622215 w 625733"/>
                  <a:gd name="connsiteY6" fmla="*/ 182842 h 830542"/>
                  <a:gd name="connsiteX7" fmla="*/ 239612 w 625733"/>
                  <a:gd name="connsiteY7" fmla="*/ 647700 h 830542"/>
                  <a:gd name="connsiteX8" fmla="*/ 625185 w 625733"/>
                  <a:gd name="connsiteY8" fmla="*/ 647700 h 830542"/>
                  <a:gd name="connsiteX9" fmla="*/ 625185 w 625733"/>
                  <a:gd name="connsiteY9" fmla="*/ 830542 h 830542"/>
                  <a:gd name="connsiteX10" fmla="*/ 1306 w 625733"/>
                  <a:gd name="connsiteY10" fmla="*/ 830542 h 830542"/>
                  <a:gd name="connsiteX11" fmla="*/ 1306 w 625733"/>
                  <a:gd name="connsiteY11" fmla="*/ 652181 h 830542"/>
                  <a:gd name="connsiteX12" fmla="*/ 0 w 625733"/>
                  <a:gd name="connsiteY12" fmla="*/ 651106 h 830542"/>
                  <a:gd name="connsiteX13" fmla="*/ 1306 w 625733"/>
                  <a:gd name="connsiteY13" fmla="*/ 649520 h 830542"/>
                  <a:gd name="connsiteX14" fmla="*/ 1306 w 625733"/>
                  <a:gd name="connsiteY14" fmla="*/ 647700 h 830542"/>
                  <a:gd name="connsiteX15" fmla="*/ 2804 w 625733"/>
                  <a:gd name="connsiteY15" fmla="*/ 647700 h 830542"/>
                  <a:gd name="connsiteX16" fmla="*/ 385407 w 625733"/>
                  <a:gd name="connsiteY16" fmla="*/ 182842 h 830542"/>
                  <a:gd name="connsiteX17" fmla="*/ 1306 w 625733"/>
                  <a:gd name="connsiteY17" fmla="*/ 182842 h 83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25733" h="830542">
                    <a:moveTo>
                      <a:pt x="1306" y="0"/>
                    </a:moveTo>
                    <a:lnTo>
                      <a:pt x="625185" y="0"/>
                    </a:lnTo>
                    <a:lnTo>
                      <a:pt x="625185" y="178117"/>
                    </a:lnTo>
                    <a:lnTo>
                      <a:pt x="625733" y="178568"/>
                    </a:lnTo>
                    <a:lnTo>
                      <a:pt x="625185" y="179233"/>
                    </a:lnTo>
                    <a:lnTo>
                      <a:pt x="625185" y="182842"/>
                    </a:lnTo>
                    <a:lnTo>
                      <a:pt x="622215" y="182842"/>
                    </a:lnTo>
                    <a:lnTo>
                      <a:pt x="239612" y="647700"/>
                    </a:lnTo>
                    <a:lnTo>
                      <a:pt x="625185" y="647700"/>
                    </a:lnTo>
                    <a:lnTo>
                      <a:pt x="625185" y="830542"/>
                    </a:lnTo>
                    <a:lnTo>
                      <a:pt x="1306" y="830542"/>
                    </a:lnTo>
                    <a:lnTo>
                      <a:pt x="1306" y="652181"/>
                    </a:lnTo>
                    <a:lnTo>
                      <a:pt x="0" y="651106"/>
                    </a:lnTo>
                    <a:lnTo>
                      <a:pt x="1306" y="649520"/>
                    </a:lnTo>
                    <a:lnTo>
                      <a:pt x="1306" y="647700"/>
                    </a:lnTo>
                    <a:lnTo>
                      <a:pt x="2804" y="647700"/>
                    </a:lnTo>
                    <a:lnTo>
                      <a:pt x="385407" y="182842"/>
                    </a:lnTo>
                    <a:lnTo>
                      <a:pt x="1306" y="1828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778292" y="4990982"/>
                <a:ext cx="167640" cy="8332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4995483" y="4991335"/>
                <a:ext cx="616642" cy="835661"/>
              </a:xfrm>
              <a:custGeom>
                <a:avLst/>
                <a:gdLst>
                  <a:gd name="connsiteX0" fmla="*/ 0 w 616642"/>
                  <a:gd name="connsiteY0" fmla="*/ 0 h 835661"/>
                  <a:gd name="connsiteX1" fmla="*/ 616642 w 616642"/>
                  <a:gd name="connsiteY1" fmla="*/ 0 h 835661"/>
                  <a:gd name="connsiteX2" fmla="*/ 616642 w 616642"/>
                  <a:gd name="connsiteY2" fmla="*/ 167641 h 835661"/>
                  <a:gd name="connsiteX3" fmla="*/ 385823 w 616642"/>
                  <a:gd name="connsiteY3" fmla="*/ 167641 h 835661"/>
                  <a:gd name="connsiteX4" fmla="*/ 385823 w 616642"/>
                  <a:gd name="connsiteY4" fmla="*/ 835661 h 835661"/>
                  <a:gd name="connsiteX5" fmla="*/ 218183 w 616642"/>
                  <a:gd name="connsiteY5" fmla="*/ 835661 h 835661"/>
                  <a:gd name="connsiteX6" fmla="*/ 218183 w 616642"/>
                  <a:gd name="connsiteY6" fmla="*/ 167641 h 835661"/>
                  <a:gd name="connsiteX7" fmla="*/ 0 w 616642"/>
                  <a:gd name="connsiteY7" fmla="*/ 167641 h 83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6642" h="835661">
                    <a:moveTo>
                      <a:pt x="0" y="0"/>
                    </a:moveTo>
                    <a:lnTo>
                      <a:pt x="616642" y="0"/>
                    </a:lnTo>
                    <a:lnTo>
                      <a:pt x="616642" y="167641"/>
                    </a:lnTo>
                    <a:lnTo>
                      <a:pt x="385823" y="167641"/>
                    </a:lnTo>
                    <a:lnTo>
                      <a:pt x="385823" y="835661"/>
                    </a:lnTo>
                    <a:lnTo>
                      <a:pt x="218183" y="835661"/>
                    </a:lnTo>
                    <a:lnTo>
                      <a:pt x="218183" y="167641"/>
                    </a:lnTo>
                    <a:lnTo>
                      <a:pt x="0" y="1676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2081180" y="4996064"/>
                <a:ext cx="625735" cy="825814"/>
              </a:xfrm>
              <a:custGeom>
                <a:avLst/>
                <a:gdLst>
                  <a:gd name="connsiteX0" fmla="*/ 136074 w 631507"/>
                  <a:gd name="connsiteY0" fmla="*/ 0 h 838200"/>
                  <a:gd name="connsiteX1" fmla="*/ 341468 w 631507"/>
                  <a:gd name="connsiteY1" fmla="*/ 0 h 838200"/>
                  <a:gd name="connsiteX2" fmla="*/ 377190 w 631507"/>
                  <a:gd name="connsiteY2" fmla="*/ 0 h 838200"/>
                  <a:gd name="connsiteX3" fmla="*/ 496386 w 631507"/>
                  <a:gd name="connsiteY3" fmla="*/ 0 h 838200"/>
                  <a:gd name="connsiteX4" fmla="*/ 608328 w 631507"/>
                  <a:gd name="connsiteY4" fmla="*/ 0 h 838200"/>
                  <a:gd name="connsiteX5" fmla="*/ 631507 w 631507"/>
                  <a:gd name="connsiteY5" fmla="*/ 4680 h 838200"/>
                  <a:gd name="connsiteX6" fmla="*/ 631507 w 631507"/>
                  <a:gd name="connsiteY6" fmla="*/ 187414 h 838200"/>
                  <a:gd name="connsiteX7" fmla="*/ 625159 w 631507"/>
                  <a:gd name="connsiteY7" fmla="*/ 184785 h 838200"/>
                  <a:gd name="connsiteX8" fmla="*/ 193991 w 631507"/>
                  <a:gd name="connsiteY8" fmla="*/ 184785 h 838200"/>
                  <a:gd name="connsiteX9" fmla="*/ 166687 w 631507"/>
                  <a:gd name="connsiteY9" fmla="*/ 212089 h 838200"/>
                  <a:gd name="connsiteX10" fmla="*/ 166687 w 631507"/>
                  <a:gd name="connsiteY10" fmla="*/ 298451 h 838200"/>
                  <a:gd name="connsiteX11" fmla="*/ 193991 w 631507"/>
                  <a:gd name="connsiteY11" fmla="*/ 325755 h 838200"/>
                  <a:gd name="connsiteX12" fmla="*/ 460057 w 631507"/>
                  <a:gd name="connsiteY12" fmla="*/ 325755 h 838200"/>
                  <a:gd name="connsiteX13" fmla="*/ 460057 w 631507"/>
                  <a:gd name="connsiteY13" fmla="*/ 327660 h 838200"/>
                  <a:gd name="connsiteX14" fmla="*/ 504505 w 631507"/>
                  <a:gd name="connsiteY14" fmla="*/ 327660 h 838200"/>
                  <a:gd name="connsiteX15" fmla="*/ 512918 w 631507"/>
                  <a:gd name="connsiteY15" fmla="*/ 327660 h 838200"/>
                  <a:gd name="connsiteX16" fmla="*/ 631507 w 631507"/>
                  <a:gd name="connsiteY16" fmla="*/ 446249 h 838200"/>
                  <a:gd name="connsiteX17" fmla="*/ 631507 w 631507"/>
                  <a:gd name="connsiteY17" fmla="*/ 454662 h 838200"/>
                  <a:gd name="connsiteX18" fmla="*/ 631507 w 631507"/>
                  <a:gd name="connsiteY18" fmla="*/ 505668 h 838200"/>
                  <a:gd name="connsiteX19" fmla="*/ 631507 w 631507"/>
                  <a:gd name="connsiteY19" fmla="*/ 711568 h 838200"/>
                  <a:gd name="connsiteX20" fmla="*/ 622720 w 631507"/>
                  <a:gd name="connsiteY20" fmla="*/ 755092 h 838200"/>
                  <a:gd name="connsiteX21" fmla="*/ 497339 w 631507"/>
                  <a:gd name="connsiteY21" fmla="*/ 838200 h 838200"/>
                  <a:gd name="connsiteX22" fmla="*/ 290039 w 631507"/>
                  <a:gd name="connsiteY22" fmla="*/ 838200 h 838200"/>
                  <a:gd name="connsiteX23" fmla="*/ 256223 w 631507"/>
                  <a:gd name="connsiteY23" fmla="*/ 838200 h 838200"/>
                  <a:gd name="connsiteX24" fmla="*/ 137027 w 631507"/>
                  <a:gd name="connsiteY24" fmla="*/ 838200 h 838200"/>
                  <a:gd name="connsiteX25" fmla="*/ 24132 w 631507"/>
                  <a:gd name="connsiteY25" fmla="*/ 838200 h 838200"/>
                  <a:gd name="connsiteX26" fmla="*/ 953 w 631507"/>
                  <a:gd name="connsiteY26" fmla="*/ 833520 h 838200"/>
                  <a:gd name="connsiteX27" fmla="*/ 953 w 631507"/>
                  <a:gd name="connsiteY27" fmla="*/ 702126 h 838200"/>
                  <a:gd name="connsiteX28" fmla="*/ 953 w 631507"/>
                  <a:gd name="connsiteY28" fmla="*/ 648486 h 838200"/>
                  <a:gd name="connsiteX29" fmla="*/ 8254 w 631507"/>
                  <a:gd name="connsiteY29" fmla="*/ 651510 h 838200"/>
                  <a:gd name="connsiteX30" fmla="*/ 419419 w 631507"/>
                  <a:gd name="connsiteY30" fmla="*/ 651510 h 838200"/>
                  <a:gd name="connsiteX31" fmla="*/ 446723 w 631507"/>
                  <a:gd name="connsiteY31" fmla="*/ 624206 h 838200"/>
                  <a:gd name="connsiteX32" fmla="*/ 446723 w 631507"/>
                  <a:gd name="connsiteY32" fmla="*/ 537844 h 838200"/>
                  <a:gd name="connsiteX33" fmla="*/ 419419 w 631507"/>
                  <a:gd name="connsiteY33" fmla="*/ 510540 h 838200"/>
                  <a:gd name="connsiteX34" fmla="*/ 171450 w 631507"/>
                  <a:gd name="connsiteY34" fmla="*/ 510540 h 838200"/>
                  <a:gd name="connsiteX35" fmla="*/ 127002 w 631507"/>
                  <a:gd name="connsiteY35" fmla="*/ 510540 h 838200"/>
                  <a:gd name="connsiteX36" fmla="*/ 126049 w 631507"/>
                  <a:gd name="connsiteY36" fmla="*/ 510540 h 838200"/>
                  <a:gd name="connsiteX37" fmla="*/ 118589 w 631507"/>
                  <a:gd name="connsiteY37" fmla="*/ 510540 h 838200"/>
                  <a:gd name="connsiteX38" fmla="*/ 96346 w 631507"/>
                  <a:gd name="connsiteY38" fmla="*/ 506049 h 838200"/>
                  <a:gd name="connsiteX39" fmla="*/ 88283 w 631507"/>
                  <a:gd name="connsiteY39" fmla="*/ 504830 h 838200"/>
                  <a:gd name="connsiteX40" fmla="*/ 86817 w 631507"/>
                  <a:gd name="connsiteY40" fmla="*/ 504125 h 838200"/>
                  <a:gd name="connsiteX41" fmla="*/ 72429 w 631507"/>
                  <a:gd name="connsiteY41" fmla="*/ 501221 h 838200"/>
                  <a:gd name="connsiteX42" fmla="*/ 5332 w 631507"/>
                  <a:gd name="connsiteY42" fmla="*/ 427216 h 838200"/>
                  <a:gd name="connsiteX43" fmla="*/ 953 w 631507"/>
                  <a:gd name="connsiteY43" fmla="*/ 398254 h 838200"/>
                  <a:gd name="connsiteX44" fmla="*/ 953 w 631507"/>
                  <a:gd name="connsiteY44" fmla="*/ 388259 h 838200"/>
                  <a:gd name="connsiteX45" fmla="*/ 0 w 631507"/>
                  <a:gd name="connsiteY45" fmla="*/ 383538 h 838200"/>
                  <a:gd name="connsiteX46" fmla="*/ 0 w 631507"/>
                  <a:gd name="connsiteY46" fmla="*/ 332340 h 838200"/>
                  <a:gd name="connsiteX47" fmla="*/ 0 w 631507"/>
                  <a:gd name="connsiteY47" fmla="*/ 136074 h 838200"/>
                  <a:gd name="connsiteX48" fmla="*/ 136074 w 631507"/>
                  <a:gd name="connsiteY48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31507" h="838200">
                    <a:moveTo>
                      <a:pt x="136074" y="0"/>
                    </a:moveTo>
                    <a:lnTo>
                      <a:pt x="341468" y="0"/>
                    </a:lnTo>
                    <a:lnTo>
                      <a:pt x="377190" y="0"/>
                    </a:lnTo>
                    <a:lnTo>
                      <a:pt x="496386" y="0"/>
                    </a:lnTo>
                    <a:lnTo>
                      <a:pt x="608328" y="0"/>
                    </a:lnTo>
                    <a:lnTo>
                      <a:pt x="631507" y="4680"/>
                    </a:lnTo>
                    <a:lnTo>
                      <a:pt x="631507" y="187414"/>
                    </a:lnTo>
                    <a:lnTo>
                      <a:pt x="625159" y="184785"/>
                    </a:lnTo>
                    <a:lnTo>
                      <a:pt x="193991" y="184785"/>
                    </a:lnTo>
                    <a:cubicBezTo>
                      <a:pt x="178911" y="184785"/>
                      <a:pt x="166687" y="197009"/>
                      <a:pt x="166687" y="212089"/>
                    </a:cubicBezTo>
                    <a:lnTo>
                      <a:pt x="166687" y="298451"/>
                    </a:lnTo>
                    <a:cubicBezTo>
                      <a:pt x="166687" y="313531"/>
                      <a:pt x="178911" y="325755"/>
                      <a:pt x="193991" y="325755"/>
                    </a:cubicBezTo>
                    <a:lnTo>
                      <a:pt x="460057" y="325755"/>
                    </a:lnTo>
                    <a:lnTo>
                      <a:pt x="460057" y="327660"/>
                    </a:lnTo>
                    <a:lnTo>
                      <a:pt x="504505" y="327660"/>
                    </a:lnTo>
                    <a:lnTo>
                      <a:pt x="512918" y="327660"/>
                    </a:lnTo>
                    <a:cubicBezTo>
                      <a:pt x="578413" y="327660"/>
                      <a:pt x="631507" y="380754"/>
                      <a:pt x="631507" y="446249"/>
                    </a:cubicBezTo>
                    <a:lnTo>
                      <a:pt x="631507" y="454662"/>
                    </a:lnTo>
                    <a:lnTo>
                      <a:pt x="631507" y="505668"/>
                    </a:lnTo>
                    <a:lnTo>
                      <a:pt x="631507" y="711568"/>
                    </a:lnTo>
                    <a:lnTo>
                      <a:pt x="622720" y="755092"/>
                    </a:lnTo>
                    <a:cubicBezTo>
                      <a:pt x="602063" y="803931"/>
                      <a:pt x="553703" y="838200"/>
                      <a:pt x="497339" y="838200"/>
                    </a:cubicBezTo>
                    <a:lnTo>
                      <a:pt x="290039" y="838200"/>
                    </a:lnTo>
                    <a:lnTo>
                      <a:pt x="256223" y="838200"/>
                    </a:lnTo>
                    <a:lnTo>
                      <a:pt x="137027" y="838200"/>
                    </a:lnTo>
                    <a:lnTo>
                      <a:pt x="24132" y="838200"/>
                    </a:lnTo>
                    <a:lnTo>
                      <a:pt x="953" y="833520"/>
                    </a:lnTo>
                    <a:lnTo>
                      <a:pt x="953" y="702126"/>
                    </a:lnTo>
                    <a:lnTo>
                      <a:pt x="953" y="648486"/>
                    </a:lnTo>
                    <a:lnTo>
                      <a:pt x="8254" y="651510"/>
                    </a:lnTo>
                    <a:lnTo>
                      <a:pt x="419419" y="651510"/>
                    </a:lnTo>
                    <a:cubicBezTo>
                      <a:pt x="434499" y="651510"/>
                      <a:pt x="446723" y="639286"/>
                      <a:pt x="446723" y="624206"/>
                    </a:cubicBezTo>
                    <a:lnTo>
                      <a:pt x="446723" y="537844"/>
                    </a:lnTo>
                    <a:cubicBezTo>
                      <a:pt x="446723" y="522764"/>
                      <a:pt x="434499" y="510540"/>
                      <a:pt x="419419" y="510540"/>
                    </a:cubicBezTo>
                    <a:lnTo>
                      <a:pt x="171450" y="510540"/>
                    </a:lnTo>
                    <a:lnTo>
                      <a:pt x="127002" y="510540"/>
                    </a:lnTo>
                    <a:lnTo>
                      <a:pt x="126049" y="510540"/>
                    </a:lnTo>
                    <a:lnTo>
                      <a:pt x="118589" y="510540"/>
                    </a:lnTo>
                    <a:lnTo>
                      <a:pt x="96346" y="506049"/>
                    </a:lnTo>
                    <a:lnTo>
                      <a:pt x="88283" y="504830"/>
                    </a:lnTo>
                    <a:lnTo>
                      <a:pt x="86817" y="504125"/>
                    </a:lnTo>
                    <a:lnTo>
                      <a:pt x="72429" y="501221"/>
                    </a:lnTo>
                    <a:cubicBezTo>
                      <a:pt x="40507" y="487719"/>
                      <a:pt x="15727" y="460636"/>
                      <a:pt x="5332" y="427216"/>
                    </a:cubicBezTo>
                    <a:lnTo>
                      <a:pt x="953" y="398254"/>
                    </a:lnTo>
                    <a:lnTo>
                      <a:pt x="953" y="388259"/>
                    </a:lnTo>
                    <a:lnTo>
                      <a:pt x="0" y="383538"/>
                    </a:lnTo>
                    <a:lnTo>
                      <a:pt x="0" y="332340"/>
                    </a:lnTo>
                    <a:lnTo>
                      <a:pt x="0" y="136074"/>
                    </a:lnTo>
                    <a:cubicBezTo>
                      <a:pt x="0" y="60922"/>
                      <a:pt x="60922" y="0"/>
                      <a:pt x="1360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3429954" y="4996063"/>
                <a:ext cx="625735" cy="825814"/>
              </a:xfrm>
              <a:custGeom>
                <a:avLst/>
                <a:gdLst>
                  <a:gd name="connsiteX0" fmla="*/ 216983 w 625735"/>
                  <a:gd name="connsiteY0" fmla="*/ 156110 h 825814"/>
                  <a:gd name="connsiteX1" fmla="*/ 169040 w 625735"/>
                  <a:gd name="connsiteY1" fmla="*/ 204053 h 825814"/>
                  <a:gd name="connsiteX2" fmla="*/ 169040 w 625735"/>
                  <a:gd name="connsiteY2" fmla="*/ 468071 h 825814"/>
                  <a:gd name="connsiteX3" fmla="*/ 456695 w 625735"/>
                  <a:gd name="connsiteY3" fmla="*/ 468071 h 825814"/>
                  <a:gd name="connsiteX4" fmla="*/ 456695 w 625735"/>
                  <a:gd name="connsiteY4" fmla="*/ 204053 h 825814"/>
                  <a:gd name="connsiteX5" fmla="*/ 408752 w 625735"/>
                  <a:gd name="connsiteY5" fmla="*/ 156110 h 825814"/>
                  <a:gd name="connsiteX6" fmla="*/ 104293 w 625735"/>
                  <a:gd name="connsiteY6" fmla="*/ 0 h 825814"/>
                  <a:gd name="connsiteX7" fmla="*/ 521444 w 625735"/>
                  <a:gd name="connsiteY7" fmla="*/ 0 h 825814"/>
                  <a:gd name="connsiteX8" fmla="*/ 625735 w 625735"/>
                  <a:gd name="connsiteY8" fmla="*/ 104291 h 825814"/>
                  <a:gd name="connsiteX9" fmla="*/ 625735 w 625735"/>
                  <a:gd name="connsiteY9" fmla="*/ 721523 h 825814"/>
                  <a:gd name="connsiteX10" fmla="*/ 625734 w 625735"/>
                  <a:gd name="connsiteY10" fmla="*/ 721528 h 825814"/>
                  <a:gd name="connsiteX11" fmla="*/ 625734 w 625735"/>
                  <a:gd name="connsiteY11" fmla="*/ 825814 h 825814"/>
                  <a:gd name="connsiteX12" fmla="*/ 521444 w 625735"/>
                  <a:gd name="connsiteY12" fmla="*/ 825814 h 825814"/>
                  <a:gd name="connsiteX13" fmla="*/ 456695 w 625735"/>
                  <a:gd name="connsiteY13" fmla="*/ 825814 h 825814"/>
                  <a:gd name="connsiteX14" fmla="*/ 456695 w 625735"/>
                  <a:gd name="connsiteY14" fmla="*/ 624281 h 825814"/>
                  <a:gd name="connsiteX15" fmla="*/ 169040 w 625735"/>
                  <a:gd name="connsiteY15" fmla="*/ 624281 h 825814"/>
                  <a:gd name="connsiteX16" fmla="*/ 169040 w 625735"/>
                  <a:gd name="connsiteY16" fmla="*/ 825814 h 825814"/>
                  <a:gd name="connsiteX17" fmla="*/ 104293 w 625735"/>
                  <a:gd name="connsiteY17" fmla="*/ 825814 h 825814"/>
                  <a:gd name="connsiteX18" fmla="*/ 1 w 625735"/>
                  <a:gd name="connsiteY18" fmla="*/ 825814 h 825814"/>
                  <a:gd name="connsiteX19" fmla="*/ 1 w 625735"/>
                  <a:gd name="connsiteY19" fmla="*/ 624281 h 825814"/>
                  <a:gd name="connsiteX20" fmla="*/ 0 w 625735"/>
                  <a:gd name="connsiteY20" fmla="*/ 624281 h 825814"/>
                  <a:gd name="connsiteX21" fmla="*/ 0 w 625735"/>
                  <a:gd name="connsiteY21" fmla="*/ 468071 h 825814"/>
                  <a:gd name="connsiteX22" fmla="*/ 1 w 625735"/>
                  <a:gd name="connsiteY22" fmla="*/ 468071 h 825814"/>
                  <a:gd name="connsiteX23" fmla="*/ 1 w 625735"/>
                  <a:gd name="connsiteY23" fmla="*/ 217070 h 825814"/>
                  <a:gd name="connsiteX24" fmla="*/ 2 w 625735"/>
                  <a:gd name="connsiteY24" fmla="*/ 217070 h 825814"/>
                  <a:gd name="connsiteX25" fmla="*/ 2 w 625735"/>
                  <a:gd name="connsiteY25" fmla="*/ 104291 h 825814"/>
                  <a:gd name="connsiteX26" fmla="*/ 104293 w 625735"/>
                  <a:gd name="connsiteY26" fmla="*/ 0 h 825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5735" h="825814">
                    <a:moveTo>
                      <a:pt x="216983" y="156110"/>
                    </a:moveTo>
                    <a:cubicBezTo>
                      <a:pt x="190505" y="156110"/>
                      <a:pt x="169040" y="177575"/>
                      <a:pt x="169040" y="204053"/>
                    </a:cubicBezTo>
                    <a:lnTo>
                      <a:pt x="169040" y="468071"/>
                    </a:lnTo>
                    <a:lnTo>
                      <a:pt x="456695" y="468071"/>
                    </a:lnTo>
                    <a:lnTo>
                      <a:pt x="456695" y="204053"/>
                    </a:lnTo>
                    <a:cubicBezTo>
                      <a:pt x="456695" y="177575"/>
                      <a:pt x="435230" y="156110"/>
                      <a:pt x="408752" y="156110"/>
                    </a:cubicBezTo>
                    <a:close/>
                    <a:moveTo>
                      <a:pt x="104293" y="0"/>
                    </a:moveTo>
                    <a:lnTo>
                      <a:pt x="521444" y="0"/>
                    </a:lnTo>
                    <a:cubicBezTo>
                      <a:pt x="579042" y="0"/>
                      <a:pt x="625735" y="46693"/>
                      <a:pt x="625735" y="104291"/>
                    </a:cubicBezTo>
                    <a:lnTo>
                      <a:pt x="625735" y="721523"/>
                    </a:lnTo>
                    <a:lnTo>
                      <a:pt x="625734" y="721528"/>
                    </a:lnTo>
                    <a:lnTo>
                      <a:pt x="625734" y="825814"/>
                    </a:lnTo>
                    <a:lnTo>
                      <a:pt x="521444" y="825814"/>
                    </a:lnTo>
                    <a:lnTo>
                      <a:pt x="456695" y="825814"/>
                    </a:lnTo>
                    <a:lnTo>
                      <a:pt x="456695" y="624281"/>
                    </a:lnTo>
                    <a:lnTo>
                      <a:pt x="169040" y="624281"/>
                    </a:lnTo>
                    <a:lnTo>
                      <a:pt x="169040" y="825814"/>
                    </a:lnTo>
                    <a:lnTo>
                      <a:pt x="104293" y="825814"/>
                    </a:lnTo>
                    <a:lnTo>
                      <a:pt x="1" y="825814"/>
                    </a:lnTo>
                    <a:lnTo>
                      <a:pt x="1" y="624281"/>
                    </a:lnTo>
                    <a:lnTo>
                      <a:pt x="0" y="624281"/>
                    </a:lnTo>
                    <a:lnTo>
                      <a:pt x="0" y="468071"/>
                    </a:lnTo>
                    <a:lnTo>
                      <a:pt x="1" y="468071"/>
                    </a:lnTo>
                    <a:lnTo>
                      <a:pt x="1" y="217070"/>
                    </a:lnTo>
                    <a:lnTo>
                      <a:pt x="2" y="217070"/>
                    </a:lnTo>
                    <a:lnTo>
                      <a:pt x="2" y="104291"/>
                    </a:lnTo>
                    <a:cubicBezTo>
                      <a:pt x="2" y="46693"/>
                      <a:pt x="46695" y="0"/>
                      <a:pt x="1042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36" name="직선 연결선 35"/>
          <p:cNvCxnSpPr/>
          <p:nvPr/>
        </p:nvCxnSpPr>
        <p:spPr>
          <a:xfrm>
            <a:off x="2024568" y="1987108"/>
            <a:ext cx="948884" cy="0"/>
          </a:xfrm>
          <a:prstGeom prst="line">
            <a:avLst/>
          </a:prstGeom>
          <a:ln w="762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1138302" y="1945198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370712" y="1946150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603122" y="1945198"/>
            <a:ext cx="89535" cy="8953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963400" y="1762679"/>
            <a:ext cx="10265201" cy="4685746"/>
          </a:xfrm>
          <a:prstGeom prst="roundRect">
            <a:avLst>
              <a:gd name="adj" fmla="val 420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929423" y="2210628"/>
            <a:ext cx="1029917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DAA8CFE-AD4C-41B0-8818-096BC4A9C72F}"/>
              </a:ext>
            </a:extLst>
          </p:cNvPr>
          <p:cNvCxnSpPr>
            <a:cxnSpLocks/>
          </p:cNvCxnSpPr>
          <p:nvPr/>
        </p:nvCxnSpPr>
        <p:spPr>
          <a:xfrm>
            <a:off x="1326016" y="2951430"/>
            <a:ext cx="3481251" cy="0"/>
          </a:xfrm>
          <a:prstGeom prst="line">
            <a:avLst/>
          </a:prstGeom>
          <a:ln w="76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C8E153F-83D7-4892-BF85-0FE67DC74198}"/>
              </a:ext>
            </a:extLst>
          </p:cNvPr>
          <p:cNvSpPr/>
          <p:nvPr/>
        </p:nvSpPr>
        <p:spPr>
          <a:xfrm>
            <a:off x="1183070" y="2326622"/>
            <a:ext cx="3759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정보를</a:t>
            </a:r>
            <a:r>
              <a:rPr lang="ko-KR" altLang="en-US" sz="3200" dirty="0">
                <a:solidFill>
                  <a:srgbClr val="C03A2B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정리</a:t>
            </a:r>
            <a:r>
              <a:rPr lang="ko-KR" altLang="en-US" sz="3200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하는 공간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60F7ED9-D243-4CCC-98F6-4F0DEA05F309}"/>
              </a:ext>
            </a:extLst>
          </p:cNvPr>
          <p:cNvSpPr/>
          <p:nvPr/>
        </p:nvSpPr>
        <p:spPr>
          <a:xfrm>
            <a:off x="7392475" y="2622020"/>
            <a:ext cx="1984808" cy="1493092"/>
          </a:xfrm>
          <a:prstGeom prst="roundRect">
            <a:avLst/>
          </a:prstGeom>
          <a:noFill/>
          <a:ln w="57150">
            <a:solidFill>
              <a:srgbClr val="C03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6B37F44-FA32-40F1-8154-23C82D6A9C14}"/>
              </a:ext>
            </a:extLst>
          </p:cNvPr>
          <p:cNvSpPr/>
          <p:nvPr/>
        </p:nvSpPr>
        <p:spPr>
          <a:xfrm>
            <a:off x="8673100" y="4499689"/>
            <a:ext cx="1984808" cy="1493092"/>
          </a:xfrm>
          <a:prstGeom prst="roundRect">
            <a:avLst/>
          </a:prstGeom>
          <a:noFill/>
          <a:ln w="57150">
            <a:solidFill>
              <a:srgbClr val="C03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59060C8-34FC-4370-A35F-FEF8A9E8FB22}"/>
              </a:ext>
            </a:extLst>
          </p:cNvPr>
          <p:cNvSpPr/>
          <p:nvPr/>
        </p:nvSpPr>
        <p:spPr>
          <a:xfrm>
            <a:off x="6332850" y="4518674"/>
            <a:ext cx="1984808" cy="1493092"/>
          </a:xfrm>
          <a:prstGeom prst="roundRect">
            <a:avLst/>
          </a:prstGeom>
          <a:noFill/>
          <a:ln w="57150">
            <a:solidFill>
              <a:srgbClr val="C03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그리기이(가) 표시된 사진&#10;&#10;자동 생성된 설명">
            <a:extLst>
              <a:ext uri="{FF2B5EF4-FFF2-40B4-BE49-F238E27FC236}">
                <a16:creationId xmlns:a16="http://schemas.microsoft.com/office/drawing/2014/main" id="{E87CE151-2549-4BE3-BF74-5908364416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33" y="2301770"/>
            <a:ext cx="586872" cy="586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8F339E-7904-4483-9FF1-D858D0B4A049}"/>
              </a:ext>
            </a:extLst>
          </p:cNvPr>
          <p:cNvSpPr txBox="1"/>
          <p:nvPr/>
        </p:nvSpPr>
        <p:spPr>
          <a:xfrm>
            <a:off x="8246113" y="2408984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A</a:t>
            </a:r>
            <a:endParaRPr lang="ko-KR" altLang="en-US" sz="2000" dirty="0">
              <a:solidFill>
                <a:schemeClr val="bg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368" name="그림 367" descr="그리기이(가) 표시된 사진&#10;&#10;자동 생성된 설명">
            <a:extLst>
              <a:ext uri="{FF2B5EF4-FFF2-40B4-BE49-F238E27FC236}">
                <a16:creationId xmlns:a16="http://schemas.microsoft.com/office/drawing/2014/main" id="{1FE83E98-3D13-4449-BCA3-84D661361D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578" y="4207257"/>
            <a:ext cx="586872" cy="586872"/>
          </a:xfrm>
          <a:prstGeom prst="rect">
            <a:avLst/>
          </a:prstGeom>
        </p:spPr>
      </p:pic>
      <p:sp>
        <p:nvSpPr>
          <p:cNvPr id="369" name="TextBox 368">
            <a:extLst>
              <a:ext uri="{FF2B5EF4-FFF2-40B4-BE49-F238E27FC236}">
                <a16:creationId xmlns:a16="http://schemas.microsoft.com/office/drawing/2014/main" id="{A7977EE5-0AFD-4C05-A591-37BD52FC0D1F}"/>
              </a:ext>
            </a:extLst>
          </p:cNvPr>
          <p:cNvSpPr txBox="1"/>
          <p:nvPr/>
        </p:nvSpPr>
        <p:spPr>
          <a:xfrm>
            <a:off x="7149158" y="4314471"/>
            <a:ext cx="34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B</a:t>
            </a:r>
            <a:endParaRPr lang="ko-KR" altLang="en-US" sz="2000" dirty="0">
              <a:solidFill>
                <a:schemeClr val="bg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91CEF572-7488-4CEA-BC85-1502D81CB9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374" y="4207257"/>
            <a:ext cx="586872" cy="5868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E0661C2-D844-452E-B2A8-56B8AF613543}"/>
              </a:ext>
            </a:extLst>
          </p:cNvPr>
          <p:cNvSpPr txBox="1"/>
          <p:nvPr/>
        </p:nvSpPr>
        <p:spPr>
          <a:xfrm>
            <a:off x="9526954" y="4314471"/>
            <a:ext cx="34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rPr>
              <a:t>C</a:t>
            </a:r>
            <a:endParaRPr lang="ko-KR" altLang="en-US" sz="2000" dirty="0">
              <a:solidFill>
                <a:schemeClr val="bg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0EB18FCA-B785-4E0E-BC42-3A00F57204E5}"/>
              </a:ext>
            </a:extLst>
          </p:cNvPr>
          <p:cNvGrpSpPr/>
          <p:nvPr/>
        </p:nvGrpSpPr>
        <p:grpSpPr>
          <a:xfrm>
            <a:off x="1596846" y="5157069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59" name="모서리가 둥근 직사각형 69">
              <a:extLst>
                <a:ext uri="{FF2B5EF4-FFF2-40B4-BE49-F238E27FC236}">
                  <a16:creationId xmlns:a16="http://schemas.microsoft.com/office/drawing/2014/main" id="{B02F1C9D-7E33-4607-9A0F-57D05D53D0E6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자유형 70">
              <a:extLst>
                <a:ext uri="{FF2B5EF4-FFF2-40B4-BE49-F238E27FC236}">
                  <a16:creationId xmlns:a16="http://schemas.microsoft.com/office/drawing/2014/main" id="{DD4F32A1-DE3F-464D-91C1-BA59A9981A9A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5E6FAC8-3551-4B6D-A79C-E1FF142086A8}"/>
              </a:ext>
            </a:extLst>
          </p:cNvPr>
          <p:cNvGrpSpPr/>
          <p:nvPr/>
        </p:nvGrpSpPr>
        <p:grpSpPr>
          <a:xfrm>
            <a:off x="2115381" y="5157069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57" name="모서리가 둥근 직사각형 69">
              <a:extLst>
                <a:ext uri="{FF2B5EF4-FFF2-40B4-BE49-F238E27FC236}">
                  <a16:creationId xmlns:a16="http://schemas.microsoft.com/office/drawing/2014/main" id="{05BBB589-6A14-4242-A865-3D99AD8FE24A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자유형 70">
              <a:extLst>
                <a:ext uri="{FF2B5EF4-FFF2-40B4-BE49-F238E27FC236}">
                  <a16:creationId xmlns:a16="http://schemas.microsoft.com/office/drawing/2014/main" id="{6FD167A7-20B1-4D2F-B032-BB944DC5A572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01FFACC0-86A6-45AE-A0D2-15F533C75192}"/>
              </a:ext>
            </a:extLst>
          </p:cNvPr>
          <p:cNvGrpSpPr/>
          <p:nvPr/>
        </p:nvGrpSpPr>
        <p:grpSpPr>
          <a:xfrm>
            <a:off x="1597752" y="4668028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55" name="모서리가 둥근 직사각형 69">
              <a:extLst>
                <a:ext uri="{FF2B5EF4-FFF2-40B4-BE49-F238E27FC236}">
                  <a16:creationId xmlns:a16="http://schemas.microsoft.com/office/drawing/2014/main" id="{9DA76D07-B723-472A-9AB7-DA828DE50172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자유형 70">
              <a:extLst>
                <a:ext uri="{FF2B5EF4-FFF2-40B4-BE49-F238E27FC236}">
                  <a16:creationId xmlns:a16="http://schemas.microsoft.com/office/drawing/2014/main" id="{2486DC35-5DD0-4C12-BEED-55BAAE8435DF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E65BC113-FE69-4848-BD55-6F954CCE7D89}"/>
              </a:ext>
            </a:extLst>
          </p:cNvPr>
          <p:cNvGrpSpPr/>
          <p:nvPr/>
        </p:nvGrpSpPr>
        <p:grpSpPr>
          <a:xfrm>
            <a:off x="2116287" y="4668028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53" name="모서리가 둥근 직사각형 69">
              <a:extLst>
                <a:ext uri="{FF2B5EF4-FFF2-40B4-BE49-F238E27FC236}">
                  <a16:creationId xmlns:a16="http://schemas.microsoft.com/office/drawing/2014/main" id="{6C256C83-96CD-4A4A-990F-46487A84630E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자유형 70">
              <a:extLst>
                <a:ext uri="{FF2B5EF4-FFF2-40B4-BE49-F238E27FC236}">
                  <a16:creationId xmlns:a16="http://schemas.microsoft.com/office/drawing/2014/main" id="{6549E110-070E-4213-8012-C9E32D388CA8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BEAF782-E5B6-4113-ABE3-5E4DF57655FF}"/>
              </a:ext>
            </a:extLst>
          </p:cNvPr>
          <p:cNvGrpSpPr/>
          <p:nvPr/>
        </p:nvGrpSpPr>
        <p:grpSpPr>
          <a:xfrm>
            <a:off x="3689305" y="5068422"/>
            <a:ext cx="514350" cy="468630"/>
            <a:chOff x="3209925" y="4200525"/>
            <a:chExt cx="859155" cy="859155"/>
          </a:xfrm>
          <a:solidFill>
            <a:schemeClr val="accent1">
              <a:lumMod val="75000"/>
            </a:schemeClr>
          </a:solidFill>
        </p:grpSpPr>
        <p:sp>
          <p:nvSpPr>
            <p:cNvPr id="151" name="모서리가 둥근 직사각형 69">
              <a:extLst>
                <a:ext uri="{FF2B5EF4-FFF2-40B4-BE49-F238E27FC236}">
                  <a16:creationId xmlns:a16="http://schemas.microsoft.com/office/drawing/2014/main" id="{29EB5A83-4A67-4EAA-9648-A9538B8D15FB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자유형 70">
              <a:extLst>
                <a:ext uri="{FF2B5EF4-FFF2-40B4-BE49-F238E27FC236}">
                  <a16:creationId xmlns:a16="http://schemas.microsoft.com/office/drawing/2014/main" id="{33772513-84A7-4038-B841-1B38AAF3BB5B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086EB86-7E63-4059-A94F-1E880E52872A}"/>
              </a:ext>
            </a:extLst>
          </p:cNvPr>
          <p:cNvGrpSpPr/>
          <p:nvPr/>
        </p:nvGrpSpPr>
        <p:grpSpPr>
          <a:xfrm>
            <a:off x="3964531" y="4589541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49" name="모서리가 둥근 직사각형 69">
              <a:extLst>
                <a:ext uri="{FF2B5EF4-FFF2-40B4-BE49-F238E27FC236}">
                  <a16:creationId xmlns:a16="http://schemas.microsoft.com/office/drawing/2014/main" id="{D07A9841-085C-4677-BE9E-F89358B02396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자유형 70">
              <a:extLst>
                <a:ext uri="{FF2B5EF4-FFF2-40B4-BE49-F238E27FC236}">
                  <a16:creationId xmlns:a16="http://schemas.microsoft.com/office/drawing/2014/main" id="{3EBA9531-90C3-4485-AE62-952818474624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94A67263-3CD4-4889-ABE5-2822C3F3D3E5}"/>
              </a:ext>
            </a:extLst>
          </p:cNvPr>
          <p:cNvGrpSpPr/>
          <p:nvPr/>
        </p:nvGrpSpPr>
        <p:grpSpPr>
          <a:xfrm>
            <a:off x="2652718" y="4085312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147" name="모서리가 둥근 직사각형 69">
              <a:extLst>
                <a:ext uri="{FF2B5EF4-FFF2-40B4-BE49-F238E27FC236}">
                  <a16:creationId xmlns:a16="http://schemas.microsoft.com/office/drawing/2014/main" id="{624B08EB-9CE6-44BA-8BDD-83B0799B96D9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자유형 70">
              <a:extLst>
                <a:ext uri="{FF2B5EF4-FFF2-40B4-BE49-F238E27FC236}">
                  <a16:creationId xmlns:a16="http://schemas.microsoft.com/office/drawing/2014/main" id="{2B05125E-4F10-4FA3-A832-D99A29A991B5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92F03397-D54E-4E19-A32E-357BE5D906D6}"/>
              </a:ext>
            </a:extLst>
          </p:cNvPr>
          <p:cNvGrpSpPr/>
          <p:nvPr/>
        </p:nvGrpSpPr>
        <p:grpSpPr>
          <a:xfrm>
            <a:off x="3171253" y="4085312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145" name="모서리가 둥근 직사각형 69">
              <a:extLst>
                <a:ext uri="{FF2B5EF4-FFF2-40B4-BE49-F238E27FC236}">
                  <a16:creationId xmlns:a16="http://schemas.microsoft.com/office/drawing/2014/main" id="{18ABDAFA-864E-4EF0-8099-923B9D73E201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자유형 70">
              <a:extLst>
                <a:ext uri="{FF2B5EF4-FFF2-40B4-BE49-F238E27FC236}">
                  <a16:creationId xmlns:a16="http://schemas.microsoft.com/office/drawing/2014/main" id="{6FEC6856-BA56-4980-AF1E-B38146F9D0E7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0569AD3C-17F3-4161-81BB-625487B5E7CD}"/>
              </a:ext>
            </a:extLst>
          </p:cNvPr>
          <p:cNvGrpSpPr/>
          <p:nvPr/>
        </p:nvGrpSpPr>
        <p:grpSpPr>
          <a:xfrm>
            <a:off x="2653624" y="3596271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43" name="모서리가 둥근 직사각형 69">
              <a:extLst>
                <a:ext uri="{FF2B5EF4-FFF2-40B4-BE49-F238E27FC236}">
                  <a16:creationId xmlns:a16="http://schemas.microsoft.com/office/drawing/2014/main" id="{7CB450E5-C293-4703-9800-196D80E4E9D5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자유형 70">
              <a:extLst>
                <a:ext uri="{FF2B5EF4-FFF2-40B4-BE49-F238E27FC236}">
                  <a16:creationId xmlns:a16="http://schemas.microsoft.com/office/drawing/2014/main" id="{D3E0C190-E390-40CD-A3B5-8279F0937422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3826F15-C26B-4E3A-AE35-FAB326F8D35F}"/>
              </a:ext>
            </a:extLst>
          </p:cNvPr>
          <p:cNvGrpSpPr/>
          <p:nvPr/>
        </p:nvGrpSpPr>
        <p:grpSpPr>
          <a:xfrm>
            <a:off x="3172159" y="3596271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41" name="모서리가 둥근 직사각형 69">
              <a:extLst>
                <a:ext uri="{FF2B5EF4-FFF2-40B4-BE49-F238E27FC236}">
                  <a16:creationId xmlns:a16="http://schemas.microsoft.com/office/drawing/2014/main" id="{E77BF4C1-AECD-4D8B-B423-357C047D6057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자유형 70">
              <a:extLst>
                <a:ext uri="{FF2B5EF4-FFF2-40B4-BE49-F238E27FC236}">
                  <a16:creationId xmlns:a16="http://schemas.microsoft.com/office/drawing/2014/main" id="{2A1D359F-B03D-4CDE-84DB-E53106891B18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43E0BD9-C41A-4669-B63F-20C1A1B8A7AE}"/>
              </a:ext>
            </a:extLst>
          </p:cNvPr>
          <p:cNvGrpSpPr/>
          <p:nvPr/>
        </p:nvGrpSpPr>
        <p:grpSpPr>
          <a:xfrm>
            <a:off x="4200974" y="5058171"/>
            <a:ext cx="514350" cy="468630"/>
            <a:chOff x="3209925" y="4200525"/>
            <a:chExt cx="859155" cy="859155"/>
          </a:xfrm>
          <a:solidFill>
            <a:srgbClr val="C00000"/>
          </a:solidFill>
        </p:grpSpPr>
        <p:sp>
          <p:nvSpPr>
            <p:cNvPr id="139" name="모서리가 둥근 직사각형 69">
              <a:extLst>
                <a:ext uri="{FF2B5EF4-FFF2-40B4-BE49-F238E27FC236}">
                  <a16:creationId xmlns:a16="http://schemas.microsoft.com/office/drawing/2014/main" id="{44E9F2F2-7CB9-4797-A033-F905A02A96C6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자유형 70">
              <a:extLst>
                <a:ext uri="{FF2B5EF4-FFF2-40B4-BE49-F238E27FC236}">
                  <a16:creationId xmlns:a16="http://schemas.microsoft.com/office/drawing/2014/main" id="{8E077835-7BD1-4367-B5A9-55554662AA4F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98DCCA9-1721-41C6-8EDD-184715AAB194}"/>
              </a:ext>
            </a:extLst>
          </p:cNvPr>
          <p:cNvGrpSpPr/>
          <p:nvPr/>
        </p:nvGrpSpPr>
        <p:grpSpPr>
          <a:xfrm>
            <a:off x="4730961" y="5056714"/>
            <a:ext cx="514350" cy="468630"/>
            <a:chOff x="3209925" y="4200525"/>
            <a:chExt cx="859155" cy="859155"/>
          </a:xfrm>
          <a:solidFill>
            <a:schemeClr val="accent4">
              <a:lumMod val="75000"/>
            </a:schemeClr>
          </a:solidFill>
        </p:grpSpPr>
        <p:sp>
          <p:nvSpPr>
            <p:cNvPr id="137" name="모서리가 둥근 직사각형 69">
              <a:extLst>
                <a:ext uri="{FF2B5EF4-FFF2-40B4-BE49-F238E27FC236}">
                  <a16:creationId xmlns:a16="http://schemas.microsoft.com/office/drawing/2014/main" id="{0A483FC3-283B-4540-9A67-11353847BDE5}"/>
                </a:ext>
              </a:extLst>
            </p:cNvPr>
            <p:cNvSpPr/>
            <p:nvPr/>
          </p:nvSpPr>
          <p:spPr>
            <a:xfrm>
              <a:off x="3209925" y="4200525"/>
              <a:ext cx="859155" cy="859155"/>
            </a:xfrm>
            <a:prstGeom prst="roundRect">
              <a:avLst>
                <a:gd name="adj" fmla="val 4472"/>
              </a:avLst>
            </a:pr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자유형 70">
              <a:extLst>
                <a:ext uri="{FF2B5EF4-FFF2-40B4-BE49-F238E27FC236}">
                  <a16:creationId xmlns:a16="http://schemas.microsoft.com/office/drawing/2014/main" id="{846FACC4-C9CC-47AF-9E63-0D83E6F65C87}"/>
                </a:ext>
              </a:extLst>
            </p:cNvPr>
            <p:cNvSpPr/>
            <p:nvPr/>
          </p:nvSpPr>
          <p:spPr>
            <a:xfrm>
              <a:off x="3526155" y="4201160"/>
              <a:ext cx="262890" cy="352425"/>
            </a:xfrm>
            <a:custGeom>
              <a:avLst/>
              <a:gdLst>
                <a:gd name="connsiteX0" fmla="*/ 0 w 262890"/>
                <a:gd name="connsiteY0" fmla="*/ 0 h 352425"/>
                <a:gd name="connsiteX1" fmla="*/ 262890 w 262890"/>
                <a:gd name="connsiteY1" fmla="*/ 0 h 352425"/>
                <a:gd name="connsiteX2" fmla="*/ 262890 w 262890"/>
                <a:gd name="connsiteY2" fmla="*/ 352425 h 352425"/>
                <a:gd name="connsiteX3" fmla="*/ 260713 w 262890"/>
                <a:gd name="connsiteY3" fmla="*/ 352425 h 352425"/>
                <a:gd name="connsiteX4" fmla="*/ 131445 w 262890"/>
                <a:gd name="connsiteY4" fmla="*/ 261937 h 352425"/>
                <a:gd name="connsiteX5" fmla="*/ 2177 w 262890"/>
                <a:gd name="connsiteY5" fmla="*/ 352425 h 352425"/>
                <a:gd name="connsiteX6" fmla="*/ 0 w 262890"/>
                <a:gd name="connsiteY6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2890" h="352425">
                  <a:moveTo>
                    <a:pt x="0" y="0"/>
                  </a:moveTo>
                  <a:lnTo>
                    <a:pt x="262890" y="0"/>
                  </a:lnTo>
                  <a:lnTo>
                    <a:pt x="262890" y="352425"/>
                  </a:lnTo>
                  <a:lnTo>
                    <a:pt x="260713" y="352425"/>
                  </a:lnTo>
                  <a:lnTo>
                    <a:pt x="131445" y="261937"/>
                  </a:lnTo>
                  <a:lnTo>
                    <a:pt x="2177" y="352425"/>
                  </a:lnTo>
                  <a:lnTo>
                    <a:pt x="0" y="352425"/>
                  </a:lnTo>
                  <a:close/>
                </a:path>
              </a:pathLst>
            </a:custGeom>
            <a:grp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70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51667 -0.247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33" y="-1240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0.55534 -0.0370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60" y="-185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53972 -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-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0.64206 0.0342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96" y="171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3901 -0.235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5" y="-1178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0.44792 0.1171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96" y="58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11111E-6 L 0.3612 0.1192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0" y="594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29635 0.1905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18" y="951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81481E-6 L 0.55456 0.1905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21" y="951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46953 0.2618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7" y="1307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25652 0.0488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6" y="24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0.42917 0.0488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58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526</Words>
  <Application>Microsoft Office PowerPoint</Application>
  <PresentationFormat>와이드스크린</PresentationFormat>
  <Paragraphs>189</Paragraphs>
  <Slides>28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아리따-돋움4.0(OTF)-Medium</vt:lpstr>
      <vt:lpstr>맑은 고딕</vt:lpstr>
      <vt:lpstr>Arial</vt:lpstr>
      <vt:lpstr>아리따-돋움4.0(OTF)-Bold</vt:lpstr>
      <vt:lpstr>아리따-돋움4.0(OTF)-SemiBold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영주</cp:lastModifiedBy>
  <cp:revision>212</cp:revision>
  <dcterms:created xsi:type="dcterms:W3CDTF">2020-08-25T07:15:02Z</dcterms:created>
  <dcterms:modified xsi:type="dcterms:W3CDTF">2020-08-30T10:59:03Z</dcterms:modified>
</cp:coreProperties>
</file>